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431" r:id="rId3"/>
    <p:sldId id="493" r:id="rId4"/>
    <p:sldId id="497" r:id="rId5"/>
    <p:sldId id="494" r:id="rId6"/>
    <p:sldId id="495" r:id="rId7"/>
    <p:sldId id="496" r:id="rId8"/>
    <p:sldId id="467" r:id="rId9"/>
    <p:sldId id="505" r:id="rId10"/>
    <p:sldId id="490" r:id="rId11"/>
    <p:sldId id="447" r:id="rId12"/>
    <p:sldId id="491" r:id="rId13"/>
    <p:sldId id="448" r:id="rId14"/>
    <p:sldId id="449" r:id="rId15"/>
    <p:sldId id="462" r:id="rId16"/>
    <p:sldId id="450" r:id="rId17"/>
    <p:sldId id="456" r:id="rId18"/>
    <p:sldId id="455" r:id="rId19"/>
    <p:sldId id="457" r:id="rId20"/>
    <p:sldId id="430" r:id="rId21"/>
    <p:sldId id="451" r:id="rId22"/>
    <p:sldId id="458" r:id="rId23"/>
    <p:sldId id="452" r:id="rId24"/>
    <p:sldId id="463" r:id="rId25"/>
    <p:sldId id="460" r:id="rId26"/>
    <p:sldId id="461" r:id="rId27"/>
    <p:sldId id="465" r:id="rId28"/>
    <p:sldId id="466" r:id="rId29"/>
    <p:sldId id="506" r:id="rId30"/>
    <p:sldId id="459" r:id="rId31"/>
    <p:sldId id="394" r:id="rId32"/>
    <p:sldId id="464" r:id="rId33"/>
    <p:sldId id="468" r:id="rId34"/>
    <p:sldId id="469" r:id="rId35"/>
    <p:sldId id="396" r:id="rId36"/>
    <p:sldId id="470" r:id="rId37"/>
    <p:sldId id="471" r:id="rId38"/>
    <p:sldId id="472" r:id="rId39"/>
    <p:sldId id="416" r:id="rId40"/>
    <p:sldId id="404" r:id="rId41"/>
    <p:sldId id="475" r:id="rId42"/>
    <p:sldId id="476" r:id="rId43"/>
    <p:sldId id="477" r:id="rId44"/>
    <p:sldId id="478" r:id="rId45"/>
    <p:sldId id="434" r:id="rId46"/>
    <p:sldId id="482" r:id="rId47"/>
    <p:sldId id="484" r:id="rId48"/>
    <p:sldId id="411" r:id="rId49"/>
    <p:sldId id="414" r:id="rId50"/>
    <p:sldId id="418" r:id="rId51"/>
    <p:sldId id="500" r:id="rId52"/>
    <p:sldId id="504" r:id="rId53"/>
    <p:sldId id="481" r:id="rId54"/>
    <p:sldId id="442" r:id="rId55"/>
    <p:sldId id="485" r:id="rId56"/>
    <p:sldId id="486" r:id="rId57"/>
    <p:sldId id="487" r:id="rId58"/>
    <p:sldId id="488" r:id="rId59"/>
    <p:sldId id="489" r:id="rId60"/>
    <p:sldId id="439" r:id="rId61"/>
    <p:sldId id="440" r:id="rId62"/>
    <p:sldId id="441" r:id="rId63"/>
    <p:sldId id="443" r:id="rId64"/>
    <p:sldId id="499" r:id="rId65"/>
    <p:sldId id="49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16255-E05D-4E89-B9CD-594FC040AD65}" v="137" dt="2023-09-04T20:34:31.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67" autoAdjust="0"/>
  </p:normalViewPr>
  <p:slideViewPr>
    <p:cSldViewPr snapToGrid="0">
      <p:cViewPr varScale="1">
        <p:scale>
          <a:sx n="98" d="100"/>
          <a:sy n="98" d="100"/>
        </p:scale>
        <p:origin x="96" y="5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DF50834-70B7-4792-8287-7E44FACC55EB}"/>
    <pc:docChg chg="undo redo custSel addSld delSld modSld sldOrd">
      <pc:chgData name="Weifeng Xu" userId="e7aed605-a3dd-4d5a-a692-a87037af107b" providerId="ADAL" clId="{2DF50834-70B7-4792-8287-7E44FACC55EB}" dt="2021-06-27T14:32:54.680" v="2383" actId="114"/>
      <pc:docMkLst>
        <pc:docMk/>
      </pc:docMkLst>
      <pc:sldChg chg="addSp delSp modSp mod chgLayout">
        <pc:chgData name="Weifeng Xu" userId="e7aed605-a3dd-4d5a-a692-a87037af107b" providerId="ADAL" clId="{2DF50834-70B7-4792-8287-7E44FACC55EB}" dt="2021-06-27T00:54:00.122" v="1673" actId="6264"/>
        <pc:sldMkLst>
          <pc:docMk/>
          <pc:sldMk cId="1325061211" sldId="256"/>
        </pc:sldMkLst>
        <pc:spChg chg="mod ord">
          <ac:chgData name="Weifeng Xu" userId="e7aed605-a3dd-4d5a-a692-a87037af107b" providerId="ADAL" clId="{2DF50834-70B7-4792-8287-7E44FACC55EB}" dt="2021-06-27T00:54:00.122" v="1673" actId="6264"/>
          <ac:spMkLst>
            <pc:docMk/>
            <pc:sldMk cId="1325061211" sldId="256"/>
            <ac:spMk id="2" creationId="{00000000-0000-0000-0000-000000000000}"/>
          </ac:spMkLst>
        </pc:spChg>
        <pc:spChg chg="add del">
          <ac:chgData name="Weifeng Xu" userId="e7aed605-a3dd-4d5a-a692-a87037af107b" providerId="ADAL" clId="{2DF50834-70B7-4792-8287-7E44FACC55EB}" dt="2021-06-27T00:53:59.906" v="1672" actId="6264"/>
          <ac:spMkLst>
            <pc:docMk/>
            <pc:sldMk cId="1325061211" sldId="256"/>
            <ac:spMk id="3" creationId="{00000000-0000-0000-0000-000000000000}"/>
          </ac:spMkLst>
        </pc:spChg>
        <pc:spChg chg="add del mod">
          <ac:chgData name="Weifeng Xu" userId="e7aed605-a3dd-4d5a-a692-a87037af107b" providerId="ADAL" clId="{2DF50834-70B7-4792-8287-7E44FACC55EB}" dt="2021-06-27T00:53:59.906" v="1672" actId="6264"/>
          <ac:spMkLst>
            <pc:docMk/>
            <pc:sldMk cId="1325061211" sldId="256"/>
            <ac:spMk id="4" creationId="{7270DA90-D6FE-4817-A397-357C521964EF}"/>
          </ac:spMkLst>
        </pc:spChg>
        <pc:spChg chg="add del mod ord">
          <ac:chgData name="Weifeng Xu" userId="e7aed605-a3dd-4d5a-a692-a87037af107b" providerId="ADAL" clId="{2DF50834-70B7-4792-8287-7E44FACC55EB}" dt="2021-06-27T00:54:00.122" v="1673" actId="6264"/>
          <ac:spMkLst>
            <pc:docMk/>
            <pc:sldMk cId="1325061211" sldId="256"/>
            <ac:spMk id="5" creationId="{48882033-D690-4A32-BCE0-318BF52BC84B}"/>
          </ac:spMkLst>
        </pc:spChg>
        <pc:spChg chg="add del mod">
          <ac:chgData name="Weifeng Xu" userId="e7aed605-a3dd-4d5a-a692-a87037af107b" providerId="ADAL" clId="{2DF50834-70B7-4792-8287-7E44FACC55EB}" dt="2021-06-27T00:54:00.122" v="1673" actId="6264"/>
          <ac:spMkLst>
            <pc:docMk/>
            <pc:sldMk cId="1325061211" sldId="256"/>
            <ac:spMk id="6" creationId="{FE279FE8-E095-4AD1-A1C6-C05FFE9ED9DC}"/>
          </ac:spMkLst>
        </pc:spChg>
        <pc:spChg chg="add del mod ord">
          <ac:chgData name="Weifeng Xu" userId="e7aed605-a3dd-4d5a-a692-a87037af107b" providerId="ADAL" clId="{2DF50834-70B7-4792-8287-7E44FACC55EB}" dt="2021-06-27T00:54:00.122" v="1673" actId="6264"/>
          <ac:spMkLst>
            <pc:docMk/>
            <pc:sldMk cId="1325061211" sldId="256"/>
            <ac:spMk id="7" creationId="{F2871076-CFC8-4CD5-BF65-ECB4ACAEF8D8}"/>
          </ac:spMkLst>
        </pc:spChg>
      </pc:sldChg>
      <pc:sldChg chg="del">
        <pc:chgData name="Weifeng Xu" userId="e7aed605-a3dd-4d5a-a692-a87037af107b" providerId="ADAL" clId="{2DF50834-70B7-4792-8287-7E44FACC55EB}" dt="2021-06-25T22:29:38.709" v="54" actId="47"/>
        <pc:sldMkLst>
          <pc:docMk/>
          <pc:sldMk cId="2201572609" sldId="257"/>
        </pc:sldMkLst>
      </pc:sldChg>
      <pc:sldChg chg="del">
        <pc:chgData name="Weifeng Xu" userId="e7aed605-a3dd-4d5a-a692-a87037af107b" providerId="ADAL" clId="{2DF50834-70B7-4792-8287-7E44FACC55EB}" dt="2021-06-26T00:55:36.178" v="1173" actId="47"/>
        <pc:sldMkLst>
          <pc:docMk/>
          <pc:sldMk cId="450669007" sldId="258"/>
        </pc:sldMkLst>
      </pc:sldChg>
      <pc:sldChg chg="add mod chgLayout">
        <pc:chgData name="Weifeng Xu" userId="e7aed605-a3dd-4d5a-a692-a87037af107b" providerId="ADAL" clId="{2DF50834-70B7-4792-8287-7E44FACC55EB}" dt="2021-06-27T00:53:30.358" v="1663" actId="6264"/>
        <pc:sldMkLst>
          <pc:docMk/>
          <pc:sldMk cId="2789471632" sldId="392"/>
        </pc:sldMkLst>
      </pc:sldChg>
      <pc:sldChg chg="addSp delSp modSp add mod modClrScheme chgLayout">
        <pc:chgData name="Weifeng Xu" userId="e7aed605-a3dd-4d5a-a692-a87037af107b" providerId="ADAL" clId="{2DF50834-70B7-4792-8287-7E44FACC55EB}" dt="2021-06-27T00:54:00.122" v="1673" actId="6264"/>
        <pc:sldMkLst>
          <pc:docMk/>
          <pc:sldMk cId="3672303902" sldId="393"/>
        </pc:sldMkLst>
        <pc:spChg chg="add mod ord">
          <ac:chgData name="Weifeng Xu" userId="e7aed605-a3dd-4d5a-a692-a87037af107b" providerId="ADAL" clId="{2DF50834-70B7-4792-8287-7E44FACC55EB}" dt="2021-06-27T00:54:00.122" v="1673" actId="6264"/>
          <ac:spMkLst>
            <pc:docMk/>
            <pc:sldMk cId="3672303902" sldId="393"/>
            <ac:spMk id="2" creationId="{4DFC9DA3-4DF5-4CDD-A4D5-ABF5F3B6A19C}"/>
          </ac:spMkLst>
        </pc:spChg>
        <pc:spChg chg="del mod ord">
          <ac:chgData name="Weifeng Xu" userId="e7aed605-a3dd-4d5a-a692-a87037af107b" providerId="ADAL" clId="{2DF50834-70B7-4792-8287-7E44FACC55EB}" dt="2021-06-25T23:56:52.319" v="855" actId="478"/>
          <ac:spMkLst>
            <pc:docMk/>
            <pc:sldMk cId="3672303902" sldId="393"/>
            <ac:spMk id="3" creationId="{00000000-0000-0000-0000-000000000000}"/>
          </ac:spMkLst>
        </pc:spChg>
        <pc:spChg chg="add del mod">
          <ac:chgData name="Weifeng Xu" userId="e7aed605-a3dd-4d5a-a692-a87037af107b" providerId="ADAL" clId="{2DF50834-70B7-4792-8287-7E44FACC55EB}" dt="2021-06-27T00:53:59.906" v="1672" actId="6264"/>
          <ac:spMkLst>
            <pc:docMk/>
            <pc:sldMk cId="3672303902" sldId="393"/>
            <ac:spMk id="3" creationId="{3507DC5C-F3FB-4642-B4AE-4880A33EF9EE}"/>
          </ac:spMkLst>
        </pc:spChg>
        <pc:spChg chg="add del mod">
          <ac:chgData name="Weifeng Xu" userId="e7aed605-a3dd-4d5a-a692-a87037af107b" providerId="ADAL" clId="{2DF50834-70B7-4792-8287-7E44FACC55EB}" dt="2021-06-27T00:54:00.122" v="1673" actId="6264"/>
          <ac:spMkLst>
            <pc:docMk/>
            <pc:sldMk cId="3672303902" sldId="393"/>
            <ac:spMk id="5" creationId="{C786A172-1DBB-4248-816F-8360E8C049B9}"/>
          </ac:spMkLst>
        </pc:spChg>
        <pc:spChg chg="del mod">
          <ac:chgData name="Weifeng Xu" userId="e7aed605-a3dd-4d5a-a692-a87037af107b" providerId="ADAL" clId="{2DF50834-70B7-4792-8287-7E44FACC55EB}" dt="2021-06-25T23:56:47.575" v="852" actId="478"/>
          <ac:spMkLst>
            <pc:docMk/>
            <pc:sldMk cId="3672303902" sldId="393"/>
            <ac:spMk id="9"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1"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3" creationId="{00000000-0000-0000-0000-000000000000}"/>
          </ac:spMkLst>
        </pc:spChg>
        <pc:spChg chg="add del mod">
          <ac:chgData name="Weifeng Xu" userId="e7aed605-a3dd-4d5a-a692-a87037af107b" providerId="ADAL" clId="{2DF50834-70B7-4792-8287-7E44FACC55EB}" dt="2021-06-25T23:56:43.838" v="851" actId="478"/>
          <ac:spMkLst>
            <pc:docMk/>
            <pc:sldMk cId="3672303902" sldId="393"/>
            <ac:spMk id="18" creationId="{1BFE218D-FB3A-4368-96C3-B96769DF124E}"/>
          </ac:spMkLst>
        </pc:spChg>
        <pc:spChg chg="del mod">
          <ac:chgData name="Weifeng Xu" userId="e7aed605-a3dd-4d5a-a692-a87037af107b" providerId="ADAL" clId="{2DF50834-70B7-4792-8287-7E44FACC55EB}" dt="2021-06-25T23:56:43.838" v="851" actId="478"/>
          <ac:spMkLst>
            <pc:docMk/>
            <pc:sldMk cId="3672303902" sldId="393"/>
            <ac:spMk id="19" creationId="{00000000-0000-0000-0000-000000000000}"/>
          </ac:spMkLst>
        </pc:spChg>
        <pc:spChg chg="add mod">
          <ac:chgData name="Weifeng Xu" userId="e7aed605-a3dd-4d5a-a692-a87037af107b" providerId="ADAL" clId="{2DF50834-70B7-4792-8287-7E44FACC55EB}" dt="2021-06-26T00:38:38.614" v="913" actId="1076"/>
          <ac:spMkLst>
            <pc:docMk/>
            <pc:sldMk cId="3672303902" sldId="393"/>
            <ac:spMk id="20" creationId="{757F14FD-64BA-4DDF-B4D5-245746F36427}"/>
          </ac:spMkLst>
        </pc:spChg>
        <pc:spChg chg="add mod">
          <ac:chgData name="Weifeng Xu" userId="e7aed605-a3dd-4d5a-a692-a87037af107b" providerId="ADAL" clId="{2DF50834-70B7-4792-8287-7E44FACC55EB}" dt="2021-06-26T00:38:40.798" v="914" actId="1076"/>
          <ac:spMkLst>
            <pc:docMk/>
            <pc:sldMk cId="3672303902" sldId="393"/>
            <ac:spMk id="22" creationId="{C6A14005-6231-4D70-9780-009B13F0E95F}"/>
          </ac:spMkLst>
        </pc:spChg>
        <pc:picChg chg="mod">
          <ac:chgData name="Weifeng Xu" userId="e7aed605-a3dd-4d5a-a692-a87037af107b" providerId="ADAL" clId="{2DF50834-70B7-4792-8287-7E44FACC55EB}" dt="2021-06-26T00:38:34.926" v="912" actId="1076"/>
          <ac:picMkLst>
            <pc:docMk/>
            <pc:sldMk cId="3672303902" sldId="393"/>
            <ac:picMk id="4"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5"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8"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10" creationId="{00000000-0000-0000-0000-000000000000}"/>
          </ac:picMkLst>
        </pc:picChg>
        <pc:picChg chg="del mod">
          <ac:chgData name="Weifeng Xu" userId="e7aed605-a3dd-4d5a-a692-a87037af107b" providerId="ADAL" clId="{2DF50834-70B7-4792-8287-7E44FACC55EB}" dt="2021-06-25T23:56:49.222" v="854" actId="478"/>
          <ac:picMkLst>
            <pc:docMk/>
            <pc:sldMk cId="3672303902" sldId="393"/>
            <ac:picMk id="12" creationId="{00000000-0000-0000-0000-000000000000}"/>
          </ac:picMkLst>
        </pc:picChg>
        <pc:picChg chg="add mod modCrop">
          <ac:chgData name="Weifeng Xu" userId="e7aed605-a3dd-4d5a-a692-a87037af107b" providerId="ADAL" clId="{2DF50834-70B7-4792-8287-7E44FACC55EB}" dt="2021-06-26T00:38:33.015" v="911" actId="1076"/>
          <ac:picMkLst>
            <pc:docMk/>
            <pc:sldMk cId="3672303902" sldId="393"/>
            <ac:picMk id="16" creationId="{6F0EFB53-6476-4967-842A-513591BADBE5}"/>
          </ac:picMkLst>
        </pc:picChg>
        <pc:cxnChg chg="del mod">
          <ac:chgData name="Weifeng Xu" userId="e7aed605-a3dd-4d5a-a692-a87037af107b" providerId="ADAL" clId="{2DF50834-70B7-4792-8287-7E44FACC55EB}" dt="2021-06-25T23:56:48.486" v="853" actId="478"/>
          <ac:cxnSpMkLst>
            <pc:docMk/>
            <pc:sldMk cId="3672303902" sldId="393"/>
            <ac:cxnSpMk id="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5"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21" creationId="{00000000-0000-0000-0000-000000000000}"/>
          </ac:cxnSpMkLst>
        </pc:cxnChg>
      </pc:sldChg>
      <pc:sldChg chg="addSp delSp modSp add mod modClrScheme chgLayout">
        <pc:chgData name="Weifeng Xu" userId="e7aed605-a3dd-4d5a-a692-a87037af107b" providerId="ADAL" clId="{2DF50834-70B7-4792-8287-7E44FACC55EB}" dt="2021-06-27T00:54:00.122" v="1673" actId="6264"/>
        <pc:sldMkLst>
          <pc:docMk/>
          <pc:sldMk cId="2467691949" sldId="394"/>
        </pc:sldMkLst>
        <pc:spChg chg="mod ord">
          <ac:chgData name="Weifeng Xu" userId="e7aed605-a3dd-4d5a-a692-a87037af107b" providerId="ADAL" clId="{2DF50834-70B7-4792-8287-7E44FACC55EB}" dt="2021-06-27T00:54:00.122" v="1673" actId="6264"/>
          <ac:spMkLst>
            <pc:docMk/>
            <pc:sldMk cId="2467691949" sldId="394"/>
            <ac:spMk id="2"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3" creationId="{76E1B39B-59AC-4EE1-87FD-39C3199A948A}"/>
          </ac:spMkLst>
        </pc:spChg>
        <pc:spChg chg="add del mod">
          <ac:chgData name="Weifeng Xu" userId="e7aed605-a3dd-4d5a-a692-a87037af107b" providerId="ADAL" clId="{2DF50834-70B7-4792-8287-7E44FACC55EB}" dt="2021-06-27T00:53:59.906" v="1672" actId="6264"/>
          <ac:spMkLst>
            <pc:docMk/>
            <pc:sldMk cId="2467691949" sldId="394"/>
            <ac:spMk id="4" creationId="{FDBE572F-22D3-45AD-BB83-0839FFD36676}"/>
          </ac:spMkLst>
        </pc:spChg>
        <pc:spChg chg="add del mod">
          <ac:chgData name="Weifeng Xu" userId="e7aed605-a3dd-4d5a-a692-a87037af107b" providerId="ADAL" clId="{2DF50834-70B7-4792-8287-7E44FACC55EB}" dt="2021-06-27T00:53:59.906" v="1672" actId="6264"/>
          <ac:spMkLst>
            <pc:docMk/>
            <pc:sldMk cId="2467691949" sldId="394"/>
            <ac:spMk id="6" creationId="{DCCBDC01-C63B-404C-8A7A-2499B6D9921C}"/>
          </ac:spMkLst>
        </pc:spChg>
        <pc:spChg chg="add del mod">
          <ac:chgData name="Weifeng Xu" userId="e7aed605-a3dd-4d5a-a692-a87037af107b" providerId="ADAL" clId="{2DF50834-70B7-4792-8287-7E44FACC55EB}" dt="2021-06-27T00:54:00.122" v="1673" actId="6264"/>
          <ac:spMkLst>
            <pc:docMk/>
            <pc:sldMk cId="2467691949" sldId="394"/>
            <ac:spMk id="7" creationId="{D8C915EB-F20A-424B-BF00-010E7C88E5FF}"/>
          </ac:spMkLst>
        </pc:spChg>
        <pc:spChg chg="add mod ord">
          <ac:chgData name="Weifeng Xu" userId="e7aed605-a3dd-4d5a-a692-a87037af107b" providerId="ADAL" clId="{2DF50834-70B7-4792-8287-7E44FACC55EB}" dt="2021-06-27T00:54:00.122" v="1673" actId="6264"/>
          <ac:spMkLst>
            <pc:docMk/>
            <pc:sldMk cId="2467691949" sldId="394"/>
            <ac:spMk id="8" creationId="{A2208B58-0E66-44D6-BA81-6687A0D72552}"/>
          </ac:spMkLst>
        </pc:spChg>
        <pc:spChg chg="add del mod">
          <ac:chgData name="Weifeng Xu" userId="e7aed605-a3dd-4d5a-a692-a87037af107b" providerId="ADAL" clId="{2DF50834-70B7-4792-8287-7E44FACC55EB}" dt="2021-06-27T00:54:00.122" v="1673" actId="6264"/>
          <ac:spMkLst>
            <pc:docMk/>
            <pc:sldMk cId="2467691949" sldId="394"/>
            <ac:spMk id="9" creationId="{B77186E0-B800-4374-B26A-C7364B884258}"/>
          </ac:spMkLst>
        </pc:spChg>
        <pc:spChg chg="mod">
          <ac:chgData name="Weifeng Xu" userId="e7aed605-a3dd-4d5a-a692-a87037af107b" providerId="ADAL" clId="{2DF50834-70B7-4792-8287-7E44FACC55EB}" dt="2021-06-26T00:40:46.726" v="1039" actId="1076"/>
          <ac:spMkLst>
            <pc:docMk/>
            <pc:sldMk cId="2467691949" sldId="394"/>
            <ac:spMk id="12"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7"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22" creationId="{16115475-8B62-47B5-80A6-1F1F393306CC}"/>
          </ac:spMkLst>
        </pc:spChg>
        <pc:spChg chg="mod">
          <ac:chgData name="Weifeng Xu" userId="e7aed605-a3dd-4d5a-a692-a87037af107b" providerId="ADAL" clId="{2DF50834-70B7-4792-8287-7E44FACC55EB}" dt="2021-06-26T00:40:46.726" v="1039" actId="1076"/>
          <ac:spMkLst>
            <pc:docMk/>
            <pc:sldMk cId="2467691949" sldId="394"/>
            <ac:spMk id="29"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5"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6" creationId="{00000000-0000-0000-0000-000000000000}"/>
          </ac:spMkLst>
        </pc:spChg>
        <pc:picChg chg="mod">
          <ac:chgData name="Weifeng Xu" userId="e7aed605-a3dd-4d5a-a692-a87037af107b" providerId="ADAL" clId="{2DF50834-70B7-4792-8287-7E44FACC55EB}" dt="2021-06-26T00:40:46.726" v="1039" actId="1076"/>
          <ac:picMkLst>
            <pc:docMk/>
            <pc:sldMk cId="2467691949" sldId="394"/>
            <ac:picMk id="10"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1"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3"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7"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8"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37" creationId="{00000000-0000-0000-0000-000000000000}"/>
          </ac:picMkLst>
        </pc:picChg>
        <pc:cxnChg chg="add mod">
          <ac:chgData name="Weifeng Xu" userId="e7aed605-a3dd-4d5a-a692-a87037af107b" providerId="ADAL" clId="{2DF50834-70B7-4792-8287-7E44FACC55EB}" dt="2021-06-26T00:40:46.726" v="1039" actId="1076"/>
          <ac:cxnSpMkLst>
            <pc:docMk/>
            <pc:sldMk cId="2467691949" sldId="394"/>
            <ac:cxnSpMk id="5" creationId="{1F1BDC6F-E7B5-486D-95CC-DE84EDF5B973}"/>
          </ac:cxnSpMkLst>
        </pc:cxnChg>
        <pc:cxnChg chg="mod">
          <ac:chgData name="Weifeng Xu" userId="e7aed605-a3dd-4d5a-a692-a87037af107b" providerId="ADAL" clId="{2DF50834-70B7-4792-8287-7E44FACC55EB}" dt="2021-06-26T00:40:46.726" v="1039" actId="1076"/>
          <ac:cxnSpMkLst>
            <pc:docMk/>
            <pc:sldMk cId="2467691949" sldId="394"/>
            <ac:cxnSpMk id="15" creationId="{00000000-0000-0000-0000-000000000000}"/>
          </ac:cxnSpMkLst>
        </pc:cxnChg>
        <pc:cxnChg chg="mod">
          <ac:chgData name="Weifeng Xu" userId="e7aed605-a3dd-4d5a-a692-a87037af107b" providerId="ADAL" clId="{2DF50834-70B7-4792-8287-7E44FACC55EB}" dt="2021-06-26T00:40:46.726" v="1039" actId="1076"/>
          <ac:cxnSpMkLst>
            <pc:docMk/>
            <pc:sldMk cId="2467691949" sldId="394"/>
            <ac:cxnSpMk id="16" creationId="{00000000-0000-0000-0000-000000000000}"/>
          </ac:cxnSpMkLst>
        </pc:cxnChg>
        <pc:cxnChg chg="add mod">
          <ac:chgData name="Weifeng Xu" userId="e7aed605-a3dd-4d5a-a692-a87037af107b" providerId="ADAL" clId="{2DF50834-70B7-4792-8287-7E44FACC55EB}" dt="2021-06-26T00:40:46.726" v="1039" actId="1076"/>
          <ac:cxnSpMkLst>
            <pc:docMk/>
            <pc:sldMk cId="2467691949" sldId="394"/>
            <ac:cxnSpMk id="23" creationId="{13BA38A7-EB2B-409D-9F20-58122B90E850}"/>
          </ac:cxnSpMkLst>
        </pc:cxnChg>
        <pc:cxnChg chg="mod">
          <ac:chgData name="Weifeng Xu" userId="e7aed605-a3dd-4d5a-a692-a87037af107b" providerId="ADAL" clId="{2DF50834-70B7-4792-8287-7E44FACC55EB}" dt="2021-06-26T00:40:46.726" v="1039" actId="1076"/>
          <ac:cxnSpMkLst>
            <pc:docMk/>
            <pc:sldMk cId="2467691949" sldId="394"/>
            <ac:cxnSpMk id="32"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1030962794" sldId="395"/>
        </pc:sldMkLst>
        <pc:spChg chg="del">
          <ac:chgData name="Weifeng Xu" userId="e7aed605-a3dd-4d5a-a692-a87037af107b" providerId="ADAL" clId="{2DF50834-70B7-4792-8287-7E44FACC55EB}" dt="2021-06-25T23:56:59.846" v="857" actId="478"/>
          <ac:spMkLst>
            <pc:docMk/>
            <pc:sldMk cId="1030962794" sldId="395"/>
            <ac:spMk id="2" creationId="{00000000-0000-0000-0000-000000000000}"/>
          </ac:spMkLst>
        </pc:spChg>
        <pc:spChg chg="add del mod">
          <ac:chgData name="Weifeng Xu" userId="e7aed605-a3dd-4d5a-a692-a87037af107b" providerId="ADAL" clId="{2DF50834-70B7-4792-8287-7E44FACC55EB}" dt="2021-06-27T00:53:59.906" v="1672" actId="6264"/>
          <ac:spMkLst>
            <pc:docMk/>
            <pc:sldMk cId="1030962794" sldId="395"/>
            <ac:spMk id="2" creationId="{F65BB281-B1A0-4B27-ADF3-3042034F194E}"/>
          </ac:spMkLst>
        </pc:spChg>
        <pc:spChg chg="mod ord">
          <ac:chgData name="Weifeng Xu" userId="e7aed605-a3dd-4d5a-a692-a87037af107b" providerId="ADAL" clId="{2DF50834-70B7-4792-8287-7E44FACC55EB}" dt="2021-06-27T00:54:00.122" v="1673" actId="6264"/>
          <ac:spMkLst>
            <pc:docMk/>
            <pc:sldMk cId="1030962794" sldId="395"/>
            <ac:spMk id="3" creationId="{00000000-0000-0000-0000-000000000000}"/>
          </ac:spMkLst>
        </pc:spChg>
        <pc:spChg chg="add del mod">
          <ac:chgData name="Weifeng Xu" userId="e7aed605-a3dd-4d5a-a692-a87037af107b" providerId="ADAL" clId="{2DF50834-70B7-4792-8287-7E44FACC55EB}" dt="2021-06-27T00:54:00.122" v="1673" actId="6264"/>
          <ac:spMkLst>
            <pc:docMk/>
            <pc:sldMk cId="1030962794" sldId="395"/>
            <ac:spMk id="5" creationId="{3F9664D3-2F4C-4715-9855-4D17EF1BA533}"/>
          </ac:spMkLst>
        </pc:spChg>
        <pc:picChg chg="mod">
          <ac:chgData name="Weifeng Xu" userId="e7aed605-a3dd-4d5a-a692-a87037af107b" providerId="ADAL" clId="{2DF50834-70B7-4792-8287-7E44FACC55EB}" dt="2021-06-26T00:41:22.912" v="1074" actId="1076"/>
          <ac:picMkLst>
            <pc:docMk/>
            <pc:sldMk cId="1030962794" sldId="39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635951812" sldId="396"/>
        </pc:sldMkLst>
        <pc:spChg chg="mod ord">
          <ac:chgData name="Weifeng Xu" userId="e7aed605-a3dd-4d5a-a692-a87037af107b" providerId="ADAL" clId="{2DF50834-70B7-4792-8287-7E44FACC55EB}" dt="2021-06-27T00:54:00.122" v="1673" actId="6264"/>
          <ac:spMkLst>
            <pc:docMk/>
            <pc:sldMk cId="1635951812" sldId="396"/>
            <ac:spMk id="2" creationId="{00000000-0000-0000-0000-000000000000}"/>
          </ac:spMkLst>
        </pc:spChg>
        <pc:spChg chg="mod ord">
          <ac:chgData name="Weifeng Xu" userId="e7aed605-a3dd-4d5a-a692-a87037af107b" providerId="ADAL" clId="{2DF50834-70B7-4792-8287-7E44FACC55EB}" dt="2021-06-27T00:54:00.122" v="1673" actId="6264"/>
          <ac:spMkLst>
            <pc:docMk/>
            <pc:sldMk cId="1635951812" sldId="396"/>
            <ac:spMk id="3" creationId="{00000000-0000-0000-0000-000000000000}"/>
          </ac:spMkLst>
        </pc:spChg>
        <pc:spChg chg="add del">
          <ac:chgData name="Weifeng Xu" userId="e7aed605-a3dd-4d5a-a692-a87037af107b" providerId="ADAL" clId="{2DF50834-70B7-4792-8287-7E44FACC55EB}" dt="2021-06-27T00:53:59.906" v="1672" actId="6264"/>
          <ac:spMkLst>
            <pc:docMk/>
            <pc:sldMk cId="1635951812" sldId="396"/>
            <ac:spMk id="4" creationId="{00000000-0000-0000-0000-000000000000}"/>
          </ac:spMkLst>
        </pc:spChg>
        <pc:spChg chg="add del mod">
          <ac:chgData name="Weifeng Xu" userId="e7aed605-a3dd-4d5a-a692-a87037af107b" providerId="ADAL" clId="{2DF50834-70B7-4792-8287-7E44FACC55EB}" dt="2021-06-27T00:53:59.906" v="1672" actId="6264"/>
          <ac:spMkLst>
            <pc:docMk/>
            <pc:sldMk cId="1635951812" sldId="396"/>
            <ac:spMk id="5" creationId="{CBFAFDAE-A688-46DB-8BAE-D45E0E1943EC}"/>
          </ac:spMkLst>
        </pc:spChg>
        <pc:spChg chg="add del mod ord">
          <ac:chgData name="Weifeng Xu" userId="e7aed605-a3dd-4d5a-a692-a87037af107b" providerId="ADAL" clId="{2DF50834-70B7-4792-8287-7E44FACC55EB}" dt="2021-06-27T00:54:00.122" v="1673" actId="6264"/>
          <ac:spMkLst>
            <pc:docMk/>
            <pc:sldMk cId="1635951812" sldId="396"/>
            <ac:spMk id="6" creationId="{7AF0637C-EF55-497E-A948-5587933238E7}"/>
          </ac:spMkLst>
        </pc:spChg>
        <pc:spChg chg="add del mod">
          <ac:chgData name="Weifeng Xu" userId="e7aed605-a3dd-4d5a-a692-a87037af107b" providerId="ADAL" clId="{2DF50834-70B7-4792-8287-7E44FACC55EB}" dt="2021-06-27T00:54:00.122" v="1673" actId="6264"/>
          <ac:spMkLst>
            <pc:docMk/>
            <pc:sldMk cId="1635951812" sldId="396"/>
            <ac:spMk id="7" creationId="{DD2BF5BB-1F70-46AC-8D77-B018828B4183}"/>
          </ac:spMkLst>
        </pc:spChg>
        <pc:spChg chg="add del mod ord">
          <ac:chgData name="Weifeng Xu" userId="e7aed605-a3dd-4d5a-a692-a87037af107b" providerId="ADAL" clId="{2DF50834-70B7-4792-8287-7E44FACC55EB}" dt="2021-06-27T00:54:00.122" v="1673" actId="6264"/>
          <ac:spMkLst>
            <pc:docMk/>
            <pc:sldMk cId="1635951812" sldId="396"/>
            <ac:spMk id="8" creationId="{0C96FA9A-1183-48CA-83F5-6A97EF324057}"/>
          </ac:spMkLst>
        </pc:spChg>
      </pc:sldChg>
      <pc:sldChg chg="delSp add mod chgLayout">
        <pc:chgData name="Weifeng Xu" userId="e7aed605-a3dd-4d5a-a692-a87037af107b" providerId="ADAL" clId="{2DF50834-70B7-4792-8287-7E44FACC55EB}" dt="2021-06-27T00:53:30.358" v="1663" actId="6264"/>
        <pc:sldMkLst>
          <pc:docMk/>
          <pc:sldMk cId="3476957671" sldId="397"/>
        </pc:sldMkLst>
        <pc:spChg chg="del">
          <ac:chgData name="Weifeng Xu" userId="e7aed605-a3dd-4d5a-a692-a87037af107b" providerId="ADAL" clId="{2DF50834-70B7-4792-8287-7E44FACC55EB}" dt="2021-06-25T23:57:02.806" v="858" actId="478"/>
          <ac:spMkLst>
            <pc:docMk/>
            <pc:sldMk cId="3476957671" sldId="397"/>
            <ac:spMk id="2" creationId="{00000000-0000-0000-0000-000000000000}"/>
          </ac:spMkLst>
        </pc:spChg>
      </pc:sldChg>
      <pc:sldChg chg="addSp delSp modSp add mod chgLayout">
        <pc:chgData name="Weifeng Xu" userId="e7aed605-a3dd-4d5a-a692-a87037af107b" providerId="ADAL" clId="{2DF50834-70B7-4792-8287-7E44FACC55EB}" dt="2021-06-27T00:54:00.122" v="1673" actId="6264"/>
        <pc:sldMkLst>
          <pc:docMk/>
          <pc:sldMk cId="837580508" sldId="398"/>
        </pc:sldMkLst>
        <pc:spChg chg="mod ord">
          <ac:chgData name="Weifeng Xu" userId="e7aed605-a3dd-4d5a-a692-a87037af107b" providerId="ADAL" clId="{2DF50834-70B7-4792-8287-7E44FACC55EB}" dt="2021-06-27T00:54:00.122" v="1673" actId="6264"/>
          <ac:spMkLst>
            <pc:docMk/>
            <pc:sldMk cId="837580508" sldId="398"/>
            <ac:spMk id="2" creationId="{00000000-0000-0000-0000-000000000000}"/>
          </ac:spMkLst>
        </pc:spChg>
        <pc:spChg chg="del">
          <ac:chgData name="Weifeng Xu" userId="e7aed605-a3dd-4d5a-a692-a87037af107b" providerId="ADAL" clId="{2DF50834-70B7-4792-8287-7E44FACC55EB}" dt="2021-06-25T23:57:05.998" v="859" actId="478"/>
          <ac:spMkLst>
            <pc:docMk/>
            <pc:sldMk cId="837580508" sldId="398"/>
            <ac:spMk id="3" creationId="{00000000-0000-0000-0000-000000000000}"/>
          </ac:spMkLst>
        </pc:spChg>
        <pc:spChg chg="add del mod">
          <ac:chgData name="Weifeng Xu" userId="e7aed605-a3dd-4d5a-a692-a87037af107b" providerId="ADAL" clId="{2DF50834-70B7-4792-8287-7E44FACC55EB}" dt="2021-06-27T00:53:59.906" v="1672" actId="6264"/>
          <ac:spMkLst>
            <pc:docMk/>
            <pc:sldMk cId="837580508" sldId="398"/>
            <ac:spMk id="3" creationId="{CF233E21-A76B-4968-878F-DE406002D938}"/>
          </ac:spMkLst>
        </pc:spChg>
        <pc:spChg chg="add del mod">
          <ac:chgData name="Weifeng Xu" userId="e7aed605-a3dd-4d5a-a692-a87037af107b" providerId="ADAL" clId="{2DF50834-70B7-4792-8287-7E44FACC55EB}" dt="2021-06-27T00:54:00.122" v="1673" actId="6264"/>
          <ac:spMkLst>
            <pc:docMk/>
            <pc:sldMk cId="837580508" sldId="398"/>
            <ac:spMk id="4" creationId="{A8762E6D-E623-4B11-8DE1-3A2BE089005F}"/>
          </ac:spMkLst>
        </pc:spChg>
        <pc:spChg chg="add mod">
          <ac:chgData name="Weifeng Xu" userId="e7aed605-a3dd-4d5a-a692-a87037af107b" providerId="ADAL" clId="{2DF50834-70B7-4792-8287-7E44FACC55EB}" dt="2021-06-26T00:49:41.236" v="1165" actId="1076"/>
          <ac:spMkLst>
            <pc:docMk/>
            <pc:sldMk cId="837580508" sldId="398"/>
            <ac:spMk id="6" creationId="{14757FA7-EA64-4F87-B838-D987D97921E3}"/>
          </ac:spMkLst>
        </pc:spChg>
        <pc:spChg chg="add mod">
          <ac:chgData name="Weifeng Xu" userId="e7aed605-a3dd-4d5a-a692-a87037af107b" providerId="ADAL" clId="{2DF50834-70B7-4792-8287-7E44FACC55EB}" dt="2021-06-26T00:49:58.207" v="1167" actId="208"/>
          <ac:spMkLst>
            <pc:docMk/>
            <pc:sldMk cId="837580508" sldId="398"/>
            <ac:spMk id="7" creationId="{FCC26436-D0D8-4426-BEA7-E86DA8A071CC}"/>
          </ac:spMkLst>
        </pc:spChg>
        <pc:picChg chg="mod">
          <ac:chgData name="Weifeng Xu" userId="e7aed605-a3dd-4d5a-a692-a87037af107b" providerId="ADAL" clId="{2DF50834-70B7-4792-8287-7E44FACC55EB}" dt="2021-06-26T00:41:35.242" v="1076" actId="14100"/>
          <ac:picMkLst>
            <pc:docMk/>
            <pc:sldMk cId="837580508" sldId="398"/>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775249280" sldId="399"/>
        </pc:sldMkLst>
        <pc:spChg chg="mod ord">
          <ac:chgData name="Weifeng Xu" userId="e7aed605-a3dd-4d5a-a692-a87037af107b" providerId="ADAL" clId="{2DF50834-70B7-4792-8287-7E44FACC55EB}" dt="2021-06-27T00:54:00.122" v="1673" actId="6264"/>
          <ac:spMkLst>
            <pc:docMk/>
            <pc:sldMk cId="775249280" sldId="399"/>
            <ac:spMk id="2" creationId="{00000000-0000-0000-0000-000000000000}"/>
          </ac:spMkLst>
        </pc:spChg>
        <pc:spChg chg="del">
          <ac:chgData name="Weifeng Xu" userId="e7aed605-a3dd-4d5a-a692-a87037af107b" providerId="ADAL" clId="{2DF50834-70B7-4792-8287-7E44FACC55EB}" dt="2021-06-25T23:57:08.246" v="860" actId="478"/>
          <ac:spMkLst>
            <pc:docMk/>
            <pc:sldMk cId="775249280" sldId="399"/>
            <ac:spMk id="3" creationId="{00000000-0000-0000-0000-000000000000}"/>
          </ac:spMkLst>
        </pc:spChg>
        <pc:spChg chg="add del mod">
          <ac:chgData name="Weifeng Xu" userId="e7aed605-a3dd-4d5a-a692-a87037af107b" providerId="ADAL" clId="{2DF50834-70B7-4792-8287-7E44FACC55EB}" dt="2021-06-27T00:53:59.906" v="1672" actId="6264"/>
          <ac:spMkLst>
            <pc:docMk/>
            <pc:sldMk cId="775249280" sldId="399"/>
            <ac:spMk id="3" creationId="{7B655A2E-51E5-401F-8924-AD0135A05CE8}"/>
          </ac:spMkLst>
        </pc:spChg>
        <pc:spChg chg="add del mod">
          <ac:chgData name="Weifeng Xu" userId="e7aed605-a3dd-4d5a-a692-a87037af107b" providerId="ADAL" clId="{2DF50834-70B7-4792-8287-7E44FACC55EB}" dt="2021-06-27T00:54:00.122" v="1673" actId="6264"/>
          <ac:spMkLst>
            <pc:docMk/>
            <pc:sldMk cId="775249280" sldId="399"/>
            <ac:spMk id="5" creationId="{0D7BA16E-77E3-44CE-80F3-1DEA13172096}"/>
          </ac:spMkLst>
        </pc:spChg>
        <pc:picChg chg="mod">
          <ac:chgData name="Weifeng Xu" userId="e7aed605-a3dd-4d5a-a692-a87037af107b" providerId="ADAL" clId="{2DF50834-70B7-4792-8287-7E44FACC55EB}" dt="2021-06-26T00:41:38.976" v="1077" actId="1076"/>
          <ac:picMkLst>
            <pc:docMk/>
            <pc:sldMk cId="775249280" sldId="399"/>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614667185" sldId="400"/>
        </pc:sldMkLst>
        <pc:spChg chg="mod ord">
          <ac:chgData name="Weifeng Xu" userId="e7aed605-a3dd-4d5a-a692-a87037af107b" providerId="ADAL" clId="{2DF50834-70B7-4792-8287-7E44FACC55EB}" dt="2021-06-27T00:54:00.122" v="1673" actId="6264"/>
          <ac:spMkLst>
            <pc:docMk/>
            <pc:sldMk cId="614667185" sldId="400"/>
            <ac:spMk id="2" creationId="{00000000-0000-0000-0000-000000000000}"/>
          </ac:spMkLst>
        </pc:spChg>
        <pc:spChg chg="del">
          <ac:chgData name="Weifeng Xu" userId="e7aed605-a3dd-4d5a-a692-a87037af107b" providerId="ADAL" clId="{2DF50834-70B7-4792-8287-7E44FACC55EB}" dt="2021-06-25T23:57:11.294" v="861" actId="478"/>
          <ac:spMkLst>
            <pc:docMk/>
            <pc:sldMk cId="614667185" sldId="400"/>
            <ac:spMk id="3" creationId="{00000000-0000-0000-0000-000000000000}"/>
          </ac:spMkLst>
        </pc:spChg>
        <pc:spChg chg="add del mod">
          <ac:chgData name="Weifeng Xu" userId="e7aed605-a3dd-4d5a-a692-a87037af107b" providerId="ADAL" clId="{2DF50834-70B7-4792-8287-7E44FACC55EB}" dt="2021-06-27T00:53:59.906" v="1672" actId="6264"/>
          <ac:spMkLst>
            <pc:docMk/>
            <pc:sldMk cId="614667185" sldId="400"/>
            <ac:spMk id="3" creationId="{5CA7AAF5-DC6D-4000-93E2-FF097042D44D}"/>
          </ac:spMkLst>
        </pc:spChg>
        <pc:spChg chg="add del mod">
          <ac:chgData name="Weifeng Xu" userId="e7aed605-a3dd-4d5a-a692-a87037af107b" providerId="ADAL" clId="{2DF50834-70B7-4792-8287-7E44FACC55EB}" dt="2021-06-27T00:54:00.122" v="1673" actId="6264"/>
          <ac:spMkLst>
            <pc:docMk/>
            <pc:sldMk cId="614667185" sldId="400"/>
            <ac:spMk id="4" creationId="{04EF9E44-6C4D-46F3-8CA7-504039465F22}"/>
          </ac:spMkLst>
        </pc:spChg>
        <pc:picChg chg="mod">
          <ac:chgData name="Weifeng Xu" userId="e7aed605-a3dd-4d5a-a692-a87037af107b" providerId="ADAL" clId="{2DF50834-70B7-4792-8287-7E44FACC55EB}" dt="2021-06-26T00:41:42.764" v="1078" actId="1076"/>
          <ac:picMkLst>
            <pc:docMk/>
            <pc:sldMk cId="614667185" sldId="400"/>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582893092" sldId="401"/>
        </pc:sldMkLst>
        <pc:spChg chg="del">
          <ac:chgData name="Weifeng Xu" userId="e7aed605-a3dd-4d5a-a692-a87037af107b" providerId="ADAL" clId="{2DF50834-70B7-4792-8287-7E44FACC55EB}" dt="2021-06-25T23:57:17.470" v="862" actId="478"/>
          <ac:spMkLst>
            <pc:docMk/>
            <pc:sldMk cId="3582893092" sldId="401"/>
            <ac:spMk id="2" creationId="{00000000-0000-0000-0000-000000000000}"/>
          </ac:spMkLst>
        </pc:spChg>
        <pc:spChg chg="add del mod">
          <ac:chgData name="Weifeng Xu" userId="e7aed605-a3dd-4d5a-a692-a87037af107b" providerId="ADAL" clId="{2DF50834-70B7-4792-8287-7E44FACC55EB}" dt="2021-06-27T00:53:59.906" v="1672" actId="6264"/>
          <ac:spMkLst>
            <pc:docMk/>
            <pc:sldMk cId="3582893092" sldId="401"/>
            <ac:spMk id="2" creationId="{AE3377C4-AA82-4013-973C-2AE7B328C7F8}"/>
          </ac:spMkLst>
        </pc:spChg>
        <pc:spChg chg="mod ord">
          <ac:chgData name="Weifeng Xu" userId="e7aed605-a3dd-4d5a-a692-a87037af107b" providerId="ADAL" clId="{2DF50834-70B7-4792-8287-7E44FACC55EB}" dt="2021-06-27T00:54:00.122" v="1673" actId="6264"/>
          <ac:spMkLst>
            <pc:docMk/>
            <pc:sldMk cId="3582893092" sldId="401"/>
            <ac:spMk id="3" creationId="{00000000-0000-0000-0000-000000000000}"/>
          </ac:spMkLst>
        </pc:spChg>
        <pc:spChg chg="mod">
          <ac:chgData name="Weifeng Xu" userId="e7aed605-a3dd-4d5a-a692-a87037af107b" providerId="ADAL" clId="{2DF50834-70B7-4792-8287-7E44FACC55EB}" dt="2021-06-26T00:45:04.959" v="1145" actId="1076"/>
          <ac:spMkLst>
            <pc:docMk/>
            <pc:sldMk cId="3582893092" sldId="401"/>
            <ac:spMk id="7" creationId="{00000000-0000-0000-0000-000000000000}"/>
          </ac:spMkLst>
        </pc:spChg>
        <pc:spChg chg="mod">
          <ac:chgData name="Weifeng Xu" userId="e7aed605-a3dd-4d5a-a692-a87037af107b" providerId="ADAL" clId="{2DF50834-70B7-4792-8287-7E44FACC55EB}" dt="2021-06-26T00:44:59.136" v="1144" actId="1076"/>
          <ac:spMkLst>
            <pc:docMk/>
            <pc:sldMk cId="3582893092" sldId="401"/>
            <ac:spMk id="9" creationId="{00000000-0000-0000-0000-000000000000}"/>
          </ac:spMkLst>
        </pc:spChg>
        <pc:spChg chg="mod">
          <ac:chgData name="Weifeng Xu" userId="e7aed605-a3dd-4d5a-a692-a87037af107b" providerId="ADAL" clId="{2DF50834-70B7-4792-8287-7E44FACC55EB}" dt="2021-06-26T00:45:09.667" v="1146" actId="1076"/>
          <ac:spMkLst>
            <pc:docMk/>
            <pc:sldMk cId="3582893092" sldId="401"/>
            <ac:spMk id="12" creationId="{00000000-0000-0000-0000-000000000000}"/>
          </ac:spMkLst>
        </pc:spChg>
        <pc:spChg chg="mod">
          <ac:chgData name="Weifeng Xu" userId="e7aed605-a3dd-4d5a-a692-a87037af107b" providerId="ADAL" clId="{2DF50834-70B7-4792-8287-7E44FACC55EB}" dt="2021-06-26T00:44:55.558" v="1143" actId="1076"/>
          <ac:spMkLst>
            <pc:docMk/>
            <pc:sldMk cId="3582893092" sldId="401"/>
            <ac:spMk id="14"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6"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7" creationId="{00000000-0000-0000-0000-000000000000}"/>
          </ac:spMkLst>
        </pc:spChg>
        <pc:spChg chg="add del mod">
          <ac:chgData name="Weifeng Xu" userId="e7aed605-a3dd-4d5a-a692-a87037af107b" providerId="ADAL" clId="{2DF50834-70B7-4792-8287-7E44FACC55EB}" dt="2021-06-27T00:54:00.122" v="1673" actId="6264"/>
          <ac:spMkLst>
            <pc:docMk/>
            <pc:sldMk cId="3582893092" sldId="401"/>
            <ac:spMk id="18" creationId="{079D2226-CD20-46F5-9CAD-8EF73ED038A7}"/>
          </ac:spMkLst>
        </pc:spChg>
        <pc:picChg chg="mod">
          <ac:chgData name="Weifeng Xu" userId="e7aed605-a3dd-4d5a-a692-a87037af107b" providerId="ADAL" clId="{2DF50834-70B7-4792-8287-7E44FACC55EB}" dt="2021-06-26T00:44:49.380" v="1142" actId="1037"/>
          <ac:picMkLst>
            <pc:docMk/>
            <pc:sldMk cId="3582893092" sldId="401"/>
            <ac:picMk id="5"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6"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8"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13" creationId="{00000000-0000-0000-0000-000000000000}"/>
          </ac:picMkLst>
        </pc:picChg>
        <pc:cxnChg chg="mod">
          <ac:chgData name="Weifeng Xu" userId="e7aed605-a3dd-4d5a-a692-a87037af107b" providerId="ADAL" clId="{2DF50834-70B7-4792-8287-7E44FACC55EB}" dt="2021-06-26T00:44:49.380" v="1142" actId="1037"/>
          <ac:cxnSpMkLst>
            <pc:docMk/>
            <pc:sldMk cId="3582893092" sldId="401"/>
            <ac:cxnSpMk id="10"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1"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5"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9"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819433619" sldId="402"/>
        </pc:sldMkLst>
        <pc:spChg chg="del">
          <ac:chgData name="Weifeng Xu" userId="e7aed605-a3dd-4d5a-a692-a87037af107b" providerId="ADAL" clId="{2DF50834-70B7-4792-8287-7E44FACC55EB}" dt="2021-06-25T23:57:28.342" v="866" actId="478"/>
          <ac:spMkLst>
            <pc:docMk/>
            <pc:sldMk cId="819433619" sldId="402"/>
            <ac:spMk id="2" creationId="{00000000-0000-0000-0000-000000000000}"/>
          </ac:spMkLst>
        </pc:spChg>
        <pc:spChg chg="add del mod">
          <ac:chgData name="Weifeng Xu" userId="e7aed605-a3dd-4d5a-a692-a87037af107b" providerId="ADAL" clId="{2DF50834-70B7-4792-8287-7E44FACC55EB}" dt="2021-06-27T00:53:59.906" v="1672" actId="6264"/>
          <ac:spMkLst>
            <pc:docMk/>
            <pc:sldMk cId="819433619" sldId="402"/>
            <ac:spMk id="2" creationId="{710C0C65-97C3-404B-8DB4-59B7BDD9811E}"/>
          </ac:spMkLst>
        </pc:spChg>
        <pc:spChg chg="mod ord">
          <ac:chgData name="Weifeng Xu" userId="e7aed605-a3dd-4d5a-a692-a87037af107b" providerId="ADAL" clId="{2DF50834-70B7-4792-8287-7E44FACC55EB}" dt="2021-06-27T00:54:00.122" v="1673" actId="6264"/>
          <ac:spMkLst>
            <pc:docMk/>
            <pc:sldMk cId="819433619" sldId="402"/>
            <ac:spMk id="3" creationId="{00000000-0000-0000-0000-000000000000}"/>
          </ac:spMkLst>
        </pc:spChg>
        <pc:spChg chg="add del mod">
          <ac:chgData name="Weifeng Xu" userId="e7aed605-a3dd-4d5a-a692-a87037af107b" providerId="ADAL" clId="{2DF50834-70B7-4792-8287-7E44FACC55EB}" dt="2021-06-27T00:54:00.122" v="1673" actId="6264"/>
          <ac:spMkLst>
            <pc:docMk/>
            <pc:sldMk cId="819433619" sldId="402"/>
            <ac:spMk id="5" creationId="{F87E5503-4224-494D-BCAF-438671F07B7C}"/>
          </ac:spMkLst>
        </pc:spChg>
        <pc:picChg chg="mod">
          <ac:chgData name="Weifeng Xu" userId="e7aed605-a3dd-4d5a-a692-a87037af107b" providerId="ADAL" clId="{2DF50834-70B7-4792-8287-7E44FACC55EB}" dt="2021-06-25T22:38:58.067" v="193" actId="1076"/>
          <ac:picMkLst>
            <pc:docMk/>
            <pc:sldMk cId="819433619" sldId="402"/>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9788097" sldId="403"/>
        </pc:sldMkLst>
        <pc:spChg chg="mod ord">
          <ac:chgData name="Weifeng Xu" userId="e7aed605-a3dd-4d5a-a692-a87037af107b" providerId="ADAL" clId="{2DF50834-70B7-4792-8287-7E44FACC55EB}" dt="2021-06-27T00:54:00.122" v="1673" actId="6264"/>
          <ac:spMkLst>
            <pc:docMk/>
            <pc:sldMk cId="39788097" sldId="403"/>
            <ac:spMk id="2" creationId="{00000000-0000-0000-0000-000000000000}"/>
          </ac:spMkLst>
        </pc:spChg>
        <pc:spChg chg="add del mod">
          <ac:chgData name="Weifeng Xu" userId="e7aed605-a3dd-4d5a-a692-a87037af107b" providerId="ADAL" clId="{2DF50834-70B7-4792-8287-7E44FACC55EB}" dt="2021-06-27T00:53:59.906" v="1672" actId="6264"/>
          <ac:spMkLst>
            <pc:docMk/>
            <pc:sldMk cId="39788097" sldId="403"/>
            <ac:spMk id="4" creationId="{B869ED51-8228-44E7-B8D0-F2D415505E8F}"/>
          </ac:spMkLst>
        </pc:spChg>
        <pc:spChg chg="add del mod">
          <ac:chgData name="Weifeng Xu" userId="e7aed605-a3dd-4d5a-a692-a87037af107b" providerId="ADAL" clId="{2DF50834-70B7-4792-8287-7E44FACC55EB}" dt="2021-06-27T00:54:00.122" v="1673" actId="6264"/>
          <ac:spMkLst>
            <pc:docMk/>
            <pc:sldMk cId="39788097" sldId="403"/>
            <ac:spMk id="6" creationId="{DFB5CC27-0510-42E6-8E6F-573F21BE1367}"/>
          </ac:spMkLst>
        </pc:spChg>
      </pc:sldChg>
      <pc:sldChg chg="addSp delSp modSp add mod chgLayout">
        <pc:chgData name="Weifeng Xu" userId="e7aed605-a3dd-4d5a-a692-a87037af107b" providerId="ADAL" clId="{2DF50834-70B7-4792-8287-7E44FACC55EB}" dt="2021-06-27T00:54:00.122" v="1673" actId="6264"/>
        <pc:sldMkLst>
          <pc:docMk/>
          <pc:sldMk cId="3665038014" sldId="404"/>
        </pc:sldMkLst>
        <pc:spChg chg="add del mod">
          <ac:chgData name="Weifeng Xu" userId="e7aed605-a3dd-4d5a-a692-a87037af107b" providerId="ADAL" clId="{2DF50834-70B7-4792-8287-7E44FACC55EB}" dt="2021-06-27T00:53:59.906" v="1672" actId="6264"/>
          <ac:spMkLst>
            <pc:docMk/>
            <pc:sldMk cId="3665038014" sldId="404"/>
            <ac:spMk id="2" creationId="{47438CAE-2B46-48F3-9376-F96FA2B4EB52}"/>
          </ac:spMkLst>
        </pc:spChg>
        <pc:spChg chg="mod ord">
          <ac:chgData name="Weifeng Xu" userId="e7aed605-a3dd-4d5a-a692-a87037af107b" providerId="ADAL" clId="{2DF50834-70B7-4792-8287-7E44FACC55EB}" dt="2021-06-27T00:54:00.122" v="1673" actId="6264"/>
          <ac:spMkLst>
            <pc:docMk/>
            <pc:sldMk cId="3665038014" sldId="404"/>
            <ac:spMk id="3" creationId="{00000000-0000-0000-0000-000000000000}"/>
          </ac:spMkLst>
        </pc:spChg>
        <pc:spChg chg="mod ord">
          <ac:chgData name="Weifeng Xu" userId="e7aed605-a3dd-4d5a-a692-a87037af107b" providerId="ADAL" clId="{2DF50834-70B7-4792-8287-7E44FACC55EB}" dt="2021-06-27T00:54:00.122" v="1673" actId="6264"/>
          <ac:spMkLst>
            <pc:docMk/>
            <pc:sldMk cId="3665038014" sldId="404"/>
            <ac:spMk id="4" creationId="{00000000-0000-0000-0000-000000000000}"/>
          </ac:spMkLst>
        </pc:spChg>
        <pc:spChg chg="add del">
          <ac:chgData name="Weifeng Xu" userId="e7aed605-a3dd-4d5a-a692-a87037af107b" providerId="ADAL" clId="{2DF50834-70B7-4792-8287-7E44FACC55EB}" dt="2021-06-27T00:53:59.906" v="1672" actId="6264"/>
          <ac:spMkLst>
            <pc:docMk/>
            <pc:sldMk cId="3665038014" sldId="404"/>
            <ac:spMk id="5" creationId="{00000000-0000-0000-0000-000000000000}"/>
          </ac:spMkLst>
        </pc:spChg>
        <pc:spChg chg="add del mod ord">
          <ac:chgData name="Weifeng Xu" userId="e7aed605-a3dd-4d5a-a692-a87037af107b" providerId="ADAL" clId="{2DF50834-70B7-4792-8287-7E44FACC55EB}" dt="2021-06-27T00:54:00.122" v="1673" actId="6264"/>
          <ac:spMkLst>
            <pc:docMk/>
            <pc:sldMk cId="3665038014" sldId="404"/>
            <ac:spMk id="6" creationId="{8F41C0E3-6458-474E-8CBC-28708495C3B1}"/>
          </ac:spMkLst>
        </pc:spChg>
        <pc:spChg chg="add del mod">
          <ac:chgData name="Weifeng Xu" userId="e7aed605-a3dd-4d5a-a692-a87037af107b" providerId="ADAL" clId="{2DF50834-70B7-4792-8287-7E44FACC55EB}" dt="2021-06-27T00:54:00.122" v="1673" actId="6264"/>
          <ac:spMkLst>
            <pc:docMk/>
            <pc:sldMk cId="3665038014" sldId="404"/>
            <ac:spMk id="7" creationId="{D1017685-7943-4652-B9AA-7A9E202F3A90}"/>
          </ac:spMkLst>
        </pc:spChg>
        <pc:spChg chg="add del mod ord">
          <ac:chgData name="Weifeng Xu" userId="e7aed605-a3dd-4d5a-a692-a87037af107b" providerId="ADAL" clId="{2DF50834-70B7-4792-8287-7E44FACC55EB}" dt="2021-06-27T00:54:00.122" v="1673" actId="6264"/>
          <ac:spMkLst>
            <pc:docMk/>
            <pc:sldMk cId="3665038014" sldId="404"/>
            <ac:spMk id="8" creationId="{CB279899-3FD7-4682-B769-9D696F3A387A}"/>
          </ac:spMkLst>
        </pc:spChg>
      </pc:sldChg>
      <pc:sldChg chg="addSp delSp modSp add mod chgLayout">
        <pc:chgData name="Weifeng Xu" userId="e7aed605-a3dd-4d5a-a692-a87037af107b" providerId="ADAL" clId="{2DF50834-70B7-4792-8287-7E44FACC55EB}" dt="2021-06-27T00:54:00.122" v="1673" actId="6264"/>
        <pc:sldMkLst>
          <pc:docMk/>
          <pc:sldMk cId="464350271" sldId="405"/>
        </pc:sldMkLst>
        <pc:spChg chg="mod ord">
          <ac:chgData name="Weifeng Xu" userId="e7aed605-a3dd-4d5a-a692-a87037af107b" providerId="ADAL" clId="{2DF50834-70B7-4792-8287-7E44FACC55EB}" dt="2021-06-27T00:54:00.122" v="1673" actId="6264"/>
          <ac:spMkLst>
            <pc:docMk/>
            <pc:sldMk cId="464350271" sldId="405"/>
            <ac:spMk id="2" creationId="{00000000-0000-0000-0000-000000000000}"/>
          </ac:spMkLst>
        </pc:spChg>
        <pc:spChg chg="del">
          <ac:chgData name="Weifeng Xu" userId="e7aed605-a3dd-4d5a-a692-a87037af107b" providerId="ADAL" clId="{2DF50834-70B7-4792-8287-7E44FACC55EB}" dt="2021-06-25T23:57:19.718" v="863" actId="478"/>
          <ac:spMkLst>
            <pc:docMk/>
            <pc:sldMk cId="464350271" sldId="405"/>
            <ac:spMk id="3" creationId="{00000000-0000-0000-0000-000000000000}"/>
          </ac:spMkLst>
        </pc:spChg>
        <pc:spChg chg="add del mod">
          <ac:chgData name="Weifeng Xu" userId="e7aed605-a3dd-4d5a-a692-a87037af107b" providerId="ADAL" clId="{2DF50834-70B7-4792-8287-7E44FACC55EB}" dt="2021-06-27T00:53:59.906" v="1672" actId="6264"/>
          <ac:spMkLst>
            <pc:docMk/>
            <pc:sldMk cId="464350271" sldId="405"/>
            <ac:spMk id="3" creationId="{AA5217CB-2CF7-484C-BA65-76D53A2D34C3}"/>
          </ac:spMkLst>
        </pc:spChg>
        <pc:spChg chg="add del mod">
          <ac:chgData name="Weifeng Xu" userId="e7aed605-a3dd-4d5a-a692-a87037af107b" providerId="ADAL" clId="{2DF50834-70B7-4792-8287-7E44FACC55EB}" dt="2021-06-27T00:54:00.122" v="1673" actId="6264"/>
          <ac:spMkLst>
            <pc:docMk/>
            <pc:sldMk cId="464350271" sldId="405"/>
            <ac:spMk id="5" creationId="{3B7DD1A7-7316-4CDF-AF29-FCFACA3274F4}"/>
          </ac:spMkLst>
        </pc:spChg>
        <pc:picChg chg="mod">
          <ac:chgData name="Weifeng Xu" userId="e7aed605-a3dd-4d5a-a692-a87037af107b" providerId="ADAL" clId="{2DF50834-70B7-4792-8287-7E44FACC55EB}" dt="2021-06-26T00:45:18.017" v="1147" actId="1076"/>
          <ac:picMkLst>
            <pc:docMk/>
            <pc:sldMk cId="464350271" sldId="40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093752077" sldId="406"/>
        </pc:sldMkLst>
        <pc:spChg chg="mod ord">
          <ac:chgData name="Weifeng Xu" userId="e7aed605-a3dd-4d5a-a692-a87037af107b" providerId="ADAL" clId="{2DF50834-70B7-4792-8287-7E44FACC55EB}" dt="2021-06-27T00:54:00.122" v="1673" actId="6264"/>
          <ac:spMkLst>
            <pc:docMk/>
            <pc:sldMk cId="2093752077" sldId="406"/>
            <ac:spMk id="2" creationId="{00000000-0000-0000-0000-000000000000}"/>
          </ac:spMkLst>
        </pc:spChg>
        <pc:spChg chg="del">
          <ac:chgData name="Weifeng Xu" userId="e7aed605-a3dd-4d5a-a692-a87037af107b" providerId="ADAL" clId="{2DF50834-70B7-4792-8287-7E44FACC55EB}" dt="2021-06-25T23:57:29.957" v="867" actId="478"/>
          <ac:spMkLst>
            <pc:docMk/>
            <pc:sldMk cId="2093752077" sldId="406"/>
            <ac:spMk id="3" creationId="{00000000-0000-0000-0000-000000000000}"/>
          </ac:spMkLst>
        </pc:spChg>
        <pc:spChg chg="add del mod">
          <ac:chgData name="Weifeng Xu" userId="e7aed605-a3dd-4d5a-a692-a87037af107b" providerId="ADAL" clId="{2DF50834-70B7-4792-8287-7E44FACC55EB}" dt="2021-06-27T00:53:59.906" v="1672" actId="6264"/>
          <ac:spMkLst>
            <pc:docMk/>
            <pc:sldMk cId="2093752077" sldId="406"/>
            <ac:spMk id="3" creationId="{633CD167-06B9-475B-B03B-2DDFC9686F29}"/>
          </ac:spMkLst>
        </pc:spChg>
        <pc:spChg chg="add del mod">
          <ac:chgData name="Weifeng Xu" userId="e7aed605-a3dd-4d5a-a692-a87037af107b" providerId="ADAL" clId="{2DF50834-70B7-4792-8287-7E44FACC55EB}" dt="2021-06-27T00:54:00.122" v="1673" actId="6264"/>
          <ac:spMkLst>
            <pc:docMk/>
            <pc:sldMk cId="2093752077" sldId="406"/>
            <ac:spMk id="5" creationId="{C3D6864A-10D0-4E03-9F02-E3D9B9A89DDB}"/>
          </ac:spMkLst>
        </pc:spChg>
        <pc:picChg chg="mod">
          <ac:chgData name="Weifeng Xu" userId="e7aed605-a3dd-4d5a-a692-a87037af107b" providerId="ADAL" clId="{2DF50834-70B7-4792-8287-7E44FACC55EB}" dt="2021-06-25T22:39:39.876" v="195" actId="1076"/>
          <ac:picMkLst>
            <pc:docMk/>
            <pc:sldMk cId="2093752077" sldId="406"/>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972666229" sldId="407"/>
        </pc:sldMkLst>
        <pc:spChg chg="mod ord">
          <ac:chgData name="Weifeng Xu" userId="e7aed605-a3dd-4d5a-a692-a87037af107b" providerId="ADAL" clId="{2DF50834-70B7-4792-8287-7E44FACC55EB}" dt="2021-06-27T00:54:00.122" v="1673" actId="6264"/>
          <ac:spMkLst>
            <pc:docMk/>
            <pc:sldMk cId="1972666229" sldId="407"/>
            <ac:spMk id="2" creationId="{00000000-0000-0000-0000-000000000000}"/>
          </ac:spMkLst>
        </pc:spChg>
        <pc:spChg chg="del">
          <ac:chgData name="Weifeng Xu" userId="e7aed605-a3dd-4d5a-a692-a87037af107b" providerId="ADAL" clId="{2DF50834-70B7-4792-8287-7E44FACC55EB}" dt="2021-06-25T23:57:34.069" v="868" actId="478"/>
          <ac:spMkLst>
            <pc:docMk/>
            <pc:sldMk cId="1972666229" sldId="40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972666229" sldId="407"/>
            <ac:spMk id="3" creationId="{A7BC39CC-48D1-493D-B5B4-A4B9C4D7E93F}"/>
          </ac:spMkLst>
        </pc:spChg>
        <pc:spChg chg="add del mod">
          <ac:chgData name="Weifeng Xu" userId="e7aed605-a3dd-4d5a-a692-a87037af107b" providerId="ADAL" clId="{2DF50834-70B7-4792-8287-7E44FACC55EB}" dt="2021-06-27T00:54:00.122" v="1673" actId="6264"/>
          <ac:spMkLst>
            <pc:docMk/>
            <pc:sldMk cId="1972666229" sldId="407"/>
            <ac:spMk id="5" creationId="{ACAFD2D5-FFC8-4428-9C7E-C7716B86C71F}"/>
          </ac:spMkLst>
        </pc:spChg>
        <pc:picChg chg="mod">
          <ac:chgData name="Weifeng Xu" userId="e7aed605-a3dd-4d5a-a692-a87037af107b" providerId="ADAL" clId="{2DF50834-70B7-4792-8287-7E44FACC55EB}" dt="2021-06-25T22:56:45.429" v="407" actId="1076"/>
          <ac:picMkLst>
            <pc:docMk/>
            <pc:sldMk cId="1972666229" sldId="407"/>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980641166" sldId="408"/>
        </pc:sldMkLst>
        <pc:spChg chg="mod ord">
          <ac:chgData name="Weifeng Xu" userId="e7aed605-a3dd-4d5a-a692-a87037af107b" providerId="ADAL" clId="{2DF50834-70B7-4792-8287-7E44FACC55EB}" dt="2021-06-27T00:54:00.122" v="1673" actId="6264"/>
          <ac:spMkLst>
            <pc:docMk/>
            <pc:sldMk cId="2980641166" sldId="408"/>
            <ac:spMk id="2" creationId="{00000000-0000-0000-0000-000000000000}"/>
          </ac:spMkLst>
        </pc:spChg>
        <pc:spChg chg="del">
          <ac:chgData name="Weifeng Xu" userId="e7aed605-a3dd-4d5a-a692-a87037af107b" providerId="ADAL" clId="{2DF50834-70B7-4792-8287-7E44FACC55EB}" dt="2021-06-25T23:57:36.261" v="869" actId="478"/>
          <ac:spMkLst>
            <pc:docMk/>
            <pc:sldMk cId="2980641166" sldId="408"/>
            <ac:spMk id="3" creationId="{00000000-0000-0000-0000-000000000000}"/>
          </ac:spMkLst>
        </pc:spChg>
        <pc:spChg chg="add del mod">
          <ac:chgData name="Weifeng Xu" userId="e7aed605-a3dd-4d5a-a692-a87037af107b" providerId="ADAL" clId="{2DF50834-70B7-4792-8287-7E44FACC55EB}" dt="2021-06-27T00:53:59.906" v="1672" actId="6264"/>
          <ac:spMkLst>
            <pc:docMk/>
            <pc:sldMk cId="2980641166" sldId="408"/>
            <ac:spMk id="3" creationId="{37740AC6-974C-4D86-8277-6E33AD357763}"/>
          </ac:spMkLst>
        </pc:spChg>
        <pc:spChg chg="add del mod">
          <ac:chgData name="Weifeng Xu" userId="e7aed605-a3dd-4d5a-a692-a87037af107b" providerId="ADAL" clId="{2DF50834-70B7-4792-8287-7E44FACC55EB}" dt="2021-06-27T00:54:00.122" v="1673" actId="6264"/>
          <ac:spMkLst>
            <pc:docMk/>
            <pc:sldMk cId="2980641166" sldId="408"/>
            <ac:spMk id="5" creationId="{90D8DCEC-83A9-448D-AF76-DD5C915424E7}"/>
          </ac:spMkLst>
        </pc:spChg>
      </pc:sldChg>
      <pc:sldChg chg="addSp delSp modSp add mod chgLayout">
        <pc:chgData name="Weifeng Xu" userId="e7aed605-a3dd-4d5a-a692-a87037af107b" providerId="ADAL" clId="{2DF50834-70B7-4792-8287-7E44FACC55EB}" dt="2021-06-27T00:54:00.122" v="1673" actId="6264"/>
        <pc:sldMkLst>
          <pc:docMk/>
          <pc:sldMk cId="3277870470" sldId="409"/>
        </pc:sldMkLst>
        <pc:spChg chg="mod ord">
          <ac:chgData name="Weifeng Xu" userId="e7aed605-a3dd-4d5a-a692-a87037af107b" providerId="ADAL" clId="{2DF50834-70B7-4792-8287-7E44FACC55EB}" dt="2021-06-27T00:54:00.122" v="1673" actId="6264"/>
          <ac:spMkLst>
            <pc:docMk/>
            <pc:sldMk cId="3277870470" sldId="409"/>
            <ac:spMk id="2" creationId="{00000000-0000-0000-0000-000000000000}"/>
          </ac:spMkLst>
        </pc:spChg>
        <pc:spChg chg="del">
          <ac:chgData name="Weifeng Xu" userId="e7aed605-a3dd-4d5a-a692-a87037af107b" providerId="ADAL" clId="{2DF50834-70B7-4792-8287-7E44FACC55EB}" dt="2021-06-25T23:57:37.598" v="870" actId="478"/>
          <ac:spMkLst>
            <pc:docMk/>
            <pc:sldMk cId="3277870470" sldId="409"/>
            <ac:spMk id="3" creationId="{00000000-0000-0000-0000-000000000000}"/>
          </ac:spMkLst>
        </pc:spChg>
        <pc:spChg chg="add del mod">
          <ac:chgData name="Weifeng Xu" userId="e7aed605-a3dd-4d5a-a692-a87037af107b" providerId="ADAL" clId="{2DF50834-70B7-4792-8287-7E44FACC55EB}" dt="2021-06-27T00:53:59.906" v="1672" actId="6264"/>
          <ac:spMkLst>
            <pc:docMk/>
            <pc:sldMk cId="3277870470" sldId="409"/>
            <ac:spMk id="3" creationId="{D3E0FC1D-0FA8-4B9F-A03A-32755F17EFAD}"/>
          </ac:spMkLst>
        </pc:spChg>
        <pc:spChg chg="add del mod">
          <ac:chgData name="Weifeng Xu" userId="e7aed605-a3dd-4d5a-a692-a87037af107b" providerId="ADAL" clId="{2DF50834-70B7-4792-8287-7E44FACC55EB}" dt="2021-06-27T00:54:00.122" v="1673" actId="6264"/>
          <ac:spMkLst>
            <pc:docMk/>
            <pc:sldMk cId="3277870470" sldId="409"/>
            <ac:spMk id="5" creationId="{04A590CC-0352-48E0-937E-DB577EFE7F9F}"/>
          </ac:spMkLst>
        </pc:spChg>
      </pc:sldChg>
      <pc:sldChg chg="addSp delSp modSp add del mod chgLayout">
        <pc:chgData name="Weifeng Xu" userId="e7aed605-a3dd-4d5a-a692-a87037af107b" providerId="ADAL" clId="{2DF50834-70B7-4792-8287-7E44FACC55EB}" dt="2021-06-27T00:54:00.122" v="1673" actId="6264"/>
        <pc:sldMkLst>
          <pc:docMk/>
          <pc:sldMk cId="2489270501" sldId="411"/>
        </pc:sldMkLst>
        <pc:spChg chg="mod ord">
          <ac:chgData name="Weifeng Xu" userId="e7aed605-a3dd-4d5a-a692-a87037af107b" providerId="ADAL" clId="{2DF50834-70B7-4792-8287-7E44FACC55EB}" dt="2021-06-27T00:54:00.122" v="1673" actId="6264"/>
          <ac:spMkLst>
            <pc:docMk/>
            <pc:sldMk cId="2489270501" sldId="411"/>
            <ac:spMk id="2" creationId="{00000000-0000-0000-0000-000000000000}"/>
          </ac:spMkLst>
        </pc:spChg>
        <pc:spChg chg="add del">
          <ac:chgData name="Weifeng Xu" userId="e7aed605-a3dd-4d5a-a692-a87037af107b" providerId="ADAL" clId="{2DF50834-70B7-4792-8287-7E44FACC55EB}" dt="2021-06-27T00:53:59.906" v="1672" actId="6264"/>
          <ac:spMkLst>
            <pc:docMk/>
            <pc:sldMk cId="2489270501" sldId="411"/>
            <ac:spMk id="3" creationId="{00000000-0000-0000-0000-000000000000}"/>
          </ac:spMkLst>
        </pc:spChg>
        <pc:spChg chg="add del mod">
          <ac:chgData name="Weifeng Xu" userId="e7aed605-a3dd-4d5a-a692-a87037af107b" providerId="ADAL" clId="{2DF50834-70B7-4792-8287-7E44FACC55EB}" dt="2021-06-27T00:53:59.906" v="1672" actId="6264"/>
          <ac:spMkLst>
            <pc:docMk/>
            <pc:sldMk cId="2489270501" sldId="411"/>
            <ac:spMk id="4" creationId="{9E0ABBD1-EFCE-4409-9BF0-98378466F2AD}"/>
          </ac:spMkLst>
        </pc:spChg>
        <pc:spChg chg="add del mod ord">
          <ac:chgData name="Weifeng Xu" userId="e7aed605-a3dd-4d5a-a692-a87037af107b" providerId="ADAL" clId="{2DF50834-70B7-4792-8287-7E44FACC55EB}" dt="2021-06-27T00:54:00.122" v="1673" actId="6264"/>
          <ac:spMkLst>
            <pc:docMk/>
            <pc:sldMk cId="2489270501" sldId="411"/>
            <ac:spMk id="5" creationId="{440C9242-84D1-4BD1-AA7D-6AA3D094B89E}"/>
          </ac:spMkLst>
        </pc:spChg>
        <pc:spChg chg="add del mod">
          <ac:chgData name="Weifeng Xu" userId="e7aed605-a3dd-4d5a-a692-a87037af107b" providerId="ADAL" clId="{2DF50834-70B7-4792-8287-7E44FACC55EB}" dt="2021-06-27T00:54:00.122" v="1673" actId="6264"/>
          <ac:spMkLst>
            <pc:docMk/>
            <pc:sldMk cId="2489270501" sldId="411"/>
            <ac:spMk id="6" creationId="{10884825-35E7-42F3-B2EC-61CCCB9AC11D}"/>
          </ac:spMkLst>
        </pc:spChg>
        <pc:spChg chg="add del mod ord">
          <ac:chgData name="Weifeng Xu" userId="e7aed605-a3dd-4d5a-a692-a87037af107b" providerId="ADAL" clId="{2DF50834-70B7-4792-8287-7E44FACC55EB}" dt="2021-06-27T00:54:00.122" v="1673" actId="6264"/>
          <ac:spMkLst>
            <pc:docMk/>
            <pc:sldMk cId="2489270501" sldId="411"/>
            <ac:spMk id="7" creationId="{9029EBD6-9020-4FA5-A207-E10BCF67C534}"/>
          </ac:spMkLst>
        </pc:spChg>
      </pc:sldChg>
      <pc:sldChg chg="addSp delSp modSp add mod chgLayout">
        <pc:chgData name="Weifeng Xu" userId="e7aed605-a3dd-4d5a-a692-a87037af107b" providerId="ADAL" clId="{2DF50834-70B7-4792-8287-7E44FACC55EB}" dt="2021-06-27T00:54:00.122" v="1673" actId="6264"/>
        <pc:sldMkLst>
          <pc:docMk/>
          <pc:sldMk cId="3881480386" sldId="413"/>
        </pc:sldMkLst>
        <pc:spChg chg="add del mod">
          <ac:chgData name="Weifeng Xu" userId="e7aed605-a3dd-4d5a-a692-a87037af107b" providerId="ADAL" clId="{2DF50834-70B7-4792-8287-7E44FACC55EB}" dt="2021-06-27T00:53:59.906" v="1672" actId="6264"/>
          <ac:spMkLst>
            <pc:docMk/>
            <pc:sldMk cId="3881480386" sldId="413"/>
            <ac:spMk id="2" creationId="{D43DA5DC-802C-4549-AB66-4F536F732211}"/>
          </ac:spMkLst>
        </pc:spChg>
        <pc:spChg chg="add del mod">
          <ac:chgData name="Weifeng Xu" userId="e7aed605-a3dd-4d5a-a692-a87037af107b" providerId="ADAL" clId="{2DF50834-70B7-4792-8287-7E44FACC55EB}" dt="2021-06-27T00:54:00.122" v="1673" actId="6264"/>
          <ac:spMkLst>
            <pc:docMk/>
            <pc:sldMk cId="3881480386" sldId="413"/>
            <ac:spMk id="3" creationId="{BA9D9051-4CF1-4024-902A-9501C787CA33}"/>
          </ac:spMkLst>
        </pc:spChg>
        <pc:spChg chg="mod ord">
          <ac:chgData name="Weifeng Xu" userId="e7aed605-a3dd-4d5a-a692-a87037af107b" providerId="ADAL" clId="{2DF50834-70B7-4792-8287-7E44FACC55EB}" dt="2021-06-27T00:54:00.122" v="1673" actId="6264"/>
          <ac:spMkLst>
            <pc:docMk/>
            <pc:sldMk cId="3881480386" sldId="413"/>
            <ac:spMk id="8" creationId="{00000000-0000-0000-0000-000000000000}"/>
          </ac:spMkLst>
        </pc:spChg>
        <pc:picChg chg="mod">
          <ac:chgData name="Weifeng Xu" userId="e7aed605-a3dd-4d5a-a692-a87037af107b" providerId="ADAL" clId="{2DF50834-70B7-4792-8287-7E44FACC55EB}" dt="2021-06-26T00:51:50.179" v="1171" actId="1076"/>
          <ac:picMkLst>
            <pc:docMk/>
            <pc:sldMk cId="3881480386" sldId="413"/>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118374455" sldId="414"/>
        </pc:sldMkLst>
        <pc:spChg chg="del">
          <ac:chgData name="Weifeng Xu" userId="e7aed605-a3dd-4d5a-a692-a87037af107b" providerId="ADAL" clId="{2DF50834-70B7-4792-8287-7E44FACC55EB}" dt="2021-06-25T23:57:46.070" v="872" actId="478"/>
          <ac:spMkLst>
            <pc:docMk/>
            <pc:sldMk cId="3118374455" sldId="414"/>
            <ac:spMk id="2" creationId="{00000000-0000-0000-0000-000000000000}"/>
          </ac:spMkLst>
        </pc:spChg>
        <pc:spChg chg="add del mod">
          <ac:chgData name="Weifeng Xu" userId="e7aed605-a3dd-4d5a-a692-a87037af107b" providerId="ADAL" clId="{2DF50834-70B7-4792-8287-7E44FACC55EB}" dt="2021-06-27T00:53:59.906" v="1672" actId="6264"/>
          <ac:spMkLst>
            <pc:docMk/>
            <pc:sldMk cId="3118374455" sldId="414"/>
            <ac:spMk id="2" creationId="{786C41F0-05FC-4587-917D-47CFD26898C9}"/>
          </ac:spMkLst>
        </pc:spChg>
        <pc:spChg chg="mod ord">
          <ac:chgData name="Weifeng Xu" userId="e7aed605-a3dd-4d5a-a692-a87037af107b" providerId="ADAL" clId="{2DF50834-70B7-4792-8287-7E44FACC55EB}" dt="2021-06-27T00:54:00.122" v="1673" actId="6264"/>
          <ac:spMkLst>
            <pc:docMk/>
            <pc:sldMk cId="3118374455" sldId="414"/>
            <ac:spMk id="4" creationId="{00000000-0000-0000-0000-000000000000}"/>
          </ac:spMkLst>
        </pc:spChg>
        <pc:spChg chg="add del mod">
          <ac:chgData name="Weifeng Xu" userId="e7aed605-a3dd-4d5a-a692-a87037af107b" providerId="ADAL" clId="{2DF50834-70B7-4792-8287-7E44FACC55EB}" dt="2021-06-27T00:54:00.122" v="1673" actId="6264"/>
          <ac:spMkLst>
            <pc:docMk/>
            <pc:sldMk cId="3118374455" sldId="414"/>
            <ac:spMk id="5" creationId="{7F54E03F-0B6E-4F7C-A9D2-B8A79B9F4919}"/>
          </ac:spMkLst>
        </pc:spChg>
      </pc:sldChg>
      <pc:sldChg chg="addSp delSp modSp add mod chgLayout">
        <pc:chgData name="Weifeng Xu" userId="e7aed605-a3dd-4d5a-a692-a87037af107b" providerId="ADAL" clId="{2DF50834-70B7-4792-8287-7E44FACC55EB}" dt="2021-06-27T00:54:00.122" v="1673" actId="6264"/>
        <pc:sldMkLst>
          <pc:docMk/>
          <pc:sldMk cId="214186708" sldId="415"/>
        </pc:sldMkLst>
        <pc:spChg chg="mod ord">
          <ac:chgData name="Weifeng Xu" userId="e7aed605-a3dd-4d5a-a692-a87037af107b" providerId="ADAL" clId="{2DF50834-70B7-4792-8287-7E44FACC55EB}" dt="2021-06-27T00:54:00.122" v="1673" actId="6264"/>
          <ac:spMkLst>
            <pc:docMk/>
            <pc:sldMk cId="214186708" sldId="415"/>
            <ac:spMk id="2" creationId="{00000000-0000-0000-0000-000000000000}"/>
          </ac:spMkLst>
        </pc:spChg>
        <pc:spChg chg="del">
          <ac:chgData name="Weifeng Xu" userId="e7aed605-a3dd-4d5a-a692-a87037af107b" providerId="ADAL" clId="{2DF50834-70B7-4792-8287-7E44FACC55EB}" dt="2021-06-25T23:57:39.293" v="871" actId="478"/>
          <ac:spMkLst>
            <pc:docMk/>
            <pc:sldMk cId="214186708" sldId="415"/>
            <ac:spMk id="3" creationId="{00000000-0000-0000-0000-000000000000}"/>
          </ac:spMkLst>
        </pc:spChg>
        <pc:spChg chg="add del mod">
          <ac:chgData name="Weifeng Xu" userId="e7aed605-a3dd-4d5a-a692-a87037af107b" providerId="ADAL" clId="{2DF50834-70B7-4792-8287-7E44FACC55EB}" dt="2021-06-27T00:53:59.906" v="1672" actId="6264"/>
          <ac:spMkLst>
            <pc:docMk/>
            <pc:sldMk cId="214186708" sldId="415"/>
            <ac:spMk id="3" creationId="{7DE19CCD-65C3-4F3E-87D0-853964508BEE}"/>
          </ac:spMkLst>
        </pc:spChg>
        <pc:spChg chg="add del mod">
          <ac:chgData name="Weifeng Xu" userId="e7aed605-a3dd-4d5a-a692-a87037af107b" providerId="ADAL" clId="{2DF50834-70B7-4792-8287-7E44FACC55EB}" dt="2021-06-27T00:54:00.122" v="1673" actId="6264"/>
          <ac:spMkLst>
            <pc:docMk/>
            <pc:sldMk cId="214186708" sldId="415"/>
            <ac:spMk id="5" creationId="{53C2C27E-9E6C-4DAF-BED0-925F09D3CAFD}"/>
          </ac:spMkLst>
        </pc:spChg>
      </pc:sldChg>
      <pc:sldChg chg="addSp delSp modSp add mod chgLayout">
        <pc:chgData name="Weifeng Xu" userId="e7aed605-a3dd-4d5a-a692-a87037af107b" providerId="ADAL" clId="{2DF50834-70B7-4792-8287-7E44FACC55EB}" dt="2021-06-27T00:54:00.122" v="1673" actId="6264"/>
        <pc:sldMkLst>
          <pc:docMk/>
          <pc:sldMk cId="4266318337" sldId="416"/>
        </pc:sldMkLst>
        <pc:spChg chg="mod ord">
          <ac:chgData name="Weifeng Xu" userId="e7aed605-a3dd-4d5a-a692-a87037af107b" providerId="ADAL" clId="{2DF50834-70B7-4792-8287-7E44FACC55EB}" dt="2021-06-27T00:54:00.122" v="1673" actId="6264"/>
          <ac:spMkLst>
            <pc:docMk/>
            <pc:sldMk cId="4266318337" sldId="416"/>
            <ac:spMk id="2" creationId="{00000000-0000-0000-0000-000000000000}"/>
          </ac:spMkLst>
        </pc:spChg>
        <pc:spChg chg="del">
          <ac:chgData name="Weifeng Xu" userId="e7aed605-a3dd-4d5a-a692-a87037af107b" providerId="ADAL" clId="{2DF50834-70B7-4792-8287-7E44FACC55EB}" dt="2021-06-25T23:57:24.502" v="865" actId="478"/>
          <ac:spMkLst>
            <pc:docMk/>
            <pc:sldMk cId="4266318337" sldId="416"/>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66318337" sldId="416"/>
            <ac:spMk id="3" creationId="{9D8D933B-1B24-476A-AEB1-6284BBC1BC78}"/>
          </ac:spMkLst>
        </pc:spChg>
        <pc:spChg chg="add del mod">
          <ac:chgData name="Weifeng Xu" userId="e7aed605-a3dd-4d5a-a692-a87037af107b" providerId="ADAL" clId="{2DF50834-70B7-4792-8287-7E44FACC55EB}" dt="2021-06-27T00:54:00.122" v="1673" actId="6264"/>
          <ac:spMkLst>
            <pc:docMk/>
            <pc:sldMk cId="4266318337" sldId="416"/>
            <ac:spMk id="4" creationId="{73632835-DADF-43F1-8D32-289269B849F6}"/>
          </ac:spMkLst>
        </pc:spChg>
        <pc:picChg chg="mod">
          <ac:chgData name="Weifeng Xu" userId="e7aed605-a3dd-4d5a-a692-a87037af107b" providerId="ADAL" clId="{2DF50834-70B7-4792-8287-7E44FACC55EB}" dt="2021-06-26T00:45:50.018" v="1151" actId="1076"/>
          <ac:picMkLst>
            <pc:docMk/>
            <pc:sldMk cId="4266318337" sldId="416"/>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453023660" sldId="417"/>
        </pc:sldMkLst>
        <pc:spChg chg="mod ord">
          <ac:chgData name="Weifeng Xu" userId="e7aed605-a3dd-4d5a-a692-a87037af107b" providerId="ADAL" clId="{2DF50834-70B7-4792-8287-7E44FACC55EB}" dt="2021-06-27T00:54:00.122" v="1673" actId="6264"/>
          <ac:spMkLst>
            <pc:docMk/>
            <pc:sldMk cId="1453023660" sldId="417"/>
            <ac:spMk id="2" creationId="{00000000-0000-0000-0000-000000000000}"/>
          </ac:spMkLst>
        </pc:spChg>
        <pc:spChg chg="del">
          <ac:chgData name="Weifeng Xu" userId="e7aed605-a3dd-4d5a-a692-a87037af107b" providerId="ADAL" clId="{2DF50834-70B7-4792-8287-7E44FACC55EB}" dt="2021-06-25T23:57:22.326" v="864" actId="478"/>
          <ac:spMkLst>
            <pc:docMk/>
            <pc:sldMk cId="1453023660" sldId="41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453023660" sldId="417"/>
            <ac:spMk id="3" creationId="{C407F75E-8E94-41E0-AA5E-E47E55E115D5}"/>
          </ac:spMkLst>
        </pc:spChg>
        <pc:spChg chg="add del mod">
          <ac:chgData name="Weifeng Xu" userId="e7aed605-a3dd-4d5a-a692-a87037af107b" providerId="ADAL" clId="{2DF50834-70B7-4792-8287-7E44FACC55EB}" dt="2021-06-27T00:54:00.122" v="1673" actId="6264"/>
          <ac:spMkLst>
            <pc:docMk/>
            <pc:sldMk cId="1453023660" sldId="417"/>
            <ac:spMk id="4" creationId="{485B9890-9D9F-4CBD-A28B-DADCAD1FB579}"/>
          </ac:spMkLst>
        </pc:spChg>
        <pc:picChg chg="mod">
          <ac:chgData name="Weifeng Xu" userId="e7aed605-a3dd-4d5a-a692-a87037af107b" providerId="ADAL" clId="{2DF50834-70B7-4792-8287-7E44FACC55EB}" dt="2021-06-26T00:45:33.253" v="1148" actId="1076"/>
          <ac:picMkLst>
            <pc:docMk/>
            <pc:sldMk cId="1453023660" sldId="417"/>
            <ac:picMk id="6" creationId="{00000000-0000-0000-0000-000000000000}"/>
          </ac:picMkLst>
        </pc:picChg>
        <pc:cxnChg chg="mod">
          <ac:chgData name="Weifeng Xu" userId="e7aed605-a3dd-4d5a-a692-a87037af107b" providerId="ADAL" clId="{2DF50834-70B7-4792-8287-7E44FACC55EB}" dt="2021-06-26T00:45:36.851" v="1149" actId="14100"/>
          <ac:cxnSpMkLst>
            <pc:docMk/>
            <pc:sldMk cId="1453023660" sldId="417"/>
            <ac:cxnSpMk id="8"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4247754591" sldId="418"/>
        </pc:sldMkLst>
        <pc:spChg chg="mod ord">
          <ac:chgData name="Weifeng Xu" userId="e7aed605-a3dd-4d5a-a692-a87037af107b" providerId="ADAL" clId="{2DF50834-70B7-4792-8287-7E44FACC55EB}" dt="2021-06-27T00:54:00.122" v="1673" actId="6264"/>
          <ac:spMkLst>
            <pc:docMk/>
            <pc:sldMk cId="4247754591" sldId="418"/>
            <ac:spMk id="2" creationId="{00000000-0000-0000-0000-000000000000}"/>
          </ac:spMkLst>
        </pc:spChg>
        <pc:spChg chg="del">
          <ac:chgData name="Weifeng Xu" userId="e7aed605-a3dd-4d5a-a692-a87037af107b" providerId="ADAL" clId="{2DF50834-70B7-4792-8287-7E44FACC55EB}" dt="2021-06-25T23:57:48.645" v="873" actId="478"/>
          <ac:spMkLst>
            <pc:docMk/>
            <pc:sldMk cId="4247754591" sldId="418"/>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47754591" sldId="418"/>
            <ac:spMk id="3" creationId="{FC31FF9A-ED15-4591-A0D6-E26A248D13CF}"/>
          </ac:spMkLst>
        </pc:spChg>
        <pc:spChg chg="add del mod">
          <ac:chgData name="Weifeng Xu" userId="e7aed605-a3dd-4d5a-a692-a87037af107b" providerId="ADAL" clId="{2DF50834-70B7-4792-8287-7E44FACC55EB}" dt="2021-06-27T00:54:00.122" v="1673" actId="6264"/>
          <ac:spMkLst>
            <pc:docMk/>
            <pc:sldMk cId="4247754591" sldId="418"/>
            <ac:spMk id="5" creationId="{2B63D7D5-CC30-4F9F-B4E9-520543F1E739}"/>
          </ac:spMkLst>
        </pc:spChg>
      </pc:sldChg>
      <pc:sldChg chg="addSp delSp modSp new mod chgLayout">
        <pc:chgData name="Weifeng Xu" userId="e7aed605-a3dd-4d5a-a692-a87037af107b" providerId="ADAL" clId="{2DF50834-70B7-4792-8287-7E44FACC55EB}" dt="2021-06-27T00:54:00.122" v="1673" actId="6264"/>
        <pc:sldMkLst>
          <pc:docMk/>
          <pc:sldMk cId="1871513867" sldId="419"/>
        </pc:sldMkLst>
        <pc:spChg chg="mod ord">
          <ac:chgData name="Weifeng Xu" userId="e7aed605-a3dd-4d5a-a692-a87037af107b" providerId="ADAL" clId="{2DF50834-70B7-4792-8287-7E44FACC55EB}" dt="2021-06-27T00:54:00.122" v="1673" actId="6264"/>
          <ac:spMkLst>
            <pc:docMk/>
            <pc:sldMk cId="1871513867" sldId="419"/>
            <ac:spMk id="2" creationId="{5E9DA87A-1EB4-4E2C-9EB7-6F73DD0ADA0B}"/>
          </ac:spMkLst>
        </pc:spChg>
        <pc:spChg chg="add mod">
          <ac:chgData name="Weifeng Xu" userId="e7aed605-a3dd-4d5a-a692-a87037af107b" providerId="ADAL" clId="{2DF50834-70B7-4792-8287-7E44FACC55EB}" dt="2021-06-25T22:53:16.037" v="377" actId="1076"/>
          <ac:spMkLst>
            <pc:docMk/>
            <pc:sldMk cId="1871513867" sldId="419"/>
            <ac:spMk id="5" creationId="{EF9BAD83-32D2-45CC-BD3A-9A801BEFD824}"/>
          </ac:spMkLst>
        </pc:spChg>
        <pc:spChg chg="add mod">
          <ac:chgData name="Weifeng Xu" userId="e7aed605-a3dd-4d5a-a692-a87037af107b" providerId="ADAL" clId="{2DF50834-70B7-4792-8287-7E44FACC55EB}" dt="2021-06-25T22:53:19.559" v="378" actId="1076"/>
          <ac:spMkLst>
            <pc:docMk/>
            <pc:sldMk cId="1871513867" sldId="419"/>
            <ac:spMk id="7" creationId="{124BA934-FF11-4C33-98A0-7A6C8F1D7526}"/>
          </ac:spMkLst>
        </pc:spChg>
        <pc:spChg chg="add mod">
          <ac:chgData name="Weifeng Xu" userId="e7aed605-a3dd-4d5a-a692-a87037af107b" providerId="ADAL" clId="{2DF50834-70B7-4792-8287-7E44FACC55EB}" dt="2021-06-25T22:53:12.963" v="376" actId="1076"/>
          <ac:spMkLst>
            <pc:docMk/>
            <pc:sldMk cId="1871513867" sldId="419"/>
            <ac:spMk id="10" creationId="{DD556851-3847-4B78-A719-21EA6DAF9581}"/>
          </ac:spMkLst>
        </pc:spChg>
        <pc:spChg chg="add mod">
          <ac:chgData name="Weifeng Xu" userId="e7aed605-a3dd-4d5a-a692-a87037af107b" providerId="ADAL" clId="{2DF50834-70B7-4792-8287-7E44FACC55EB}" dt="2021-06-25T22:53:22.586" v="379" actId="1076"/>
          <ac:spMkLst>
            <pc:docMk/>
            <pc:sldMk cId="1871513867" sldId="419"/>
            <ac:spMk id="12" creationId="{96EC5D20-C297-41EF-B3F0-9EE388C03A2F}"/>
          </ac:spMkLst>
        </pc:spChg>
        <pc:spChg chg="add mod">
          <ac:chgData name="Weifeng Xu" userId="e7aed605-a3dd-4d5a-a692-a87037af107b" providerId="ADAL" clId="{2DF50834-70B7-4792-8287-7E44FACC55EB}" dt="2021-06-26T13:01:36.638" v="1559" actId="207"/>
          <ac:spMkLst>
            <pc:docMk/>
            <pc:sldMk cId="1871513867" sldId="419"/>
            <ac:spMk id="16" creationId="{B9BB89EF-A866-4E44-B262-70B3561A3033}"/>
          </ac:spMkLst>
        </pc:spChg>
        <pc:spChg chg="add mod">
          <ac:chgData name="Weifeng Xu" userId="e7aed605-a3dd-4d5a-a692-a87037af107b" providerId="ADAL" clId="{2DF50834-70B7-4792-8287-7E44FACC55EB}" dt="2021-06-25T22:53:00.842" v="372" actId="1076"/>
          <ac:spMkLst>
            <pc:docMk/>
            <pc:sldMk cId="1871513867" sldId="419"/>
            <ac:spMk id="17" creationId="{7E91CEA9-B983-4F48-B93B-A81F04DDCBF6}"/>
          </ac:spMkLst>
        </pc:spChg>
        <pc:spChg chg="add mod">
          <ac:chgData name="Weifeng Xu" userId="e7aed605-a3dd-4d5a-a692-a87037af107b" providerId="ADAL" clId="{2DF50834-70B7-4792-8287-7E44FACC55EB}" dt="2021-06-25T22:55:09.033" v="406" actId="207"/>
          <ac:spMkLst>
            <pc:docMk/>
            <pc:sldMk cId="1871513867" sldId="419"/>
            <ac:spMk id="18" creationId="{1B5D3FEE-12C9-48C0-9E37-F4391B5A5B7F}"/>
          </ac:spMkLst>
        </pc:spChg>
        <pc:spChg chg="add del mod">
          <ac:chgData name="Weifeng Xu" userId="e7aed605-a3dd-4d5a-a692-a87037af107b" providerId="ADAL" clId="{2DF50834-70B7-4792-8287-7E44FACC55EB}" dt="2021-06-27T00:53:59.906" v="1672" actId="6264"/>
          <ac:spMkLst>
            <pc:docMk/>
            <pc:sldMk cId="1871513867" sldId="419"/>
            <ac:spMk id="19" creationId="{D837AEA3-C65F-4C37-862B-5868B421D804}"/>
          </ac:spMkLst>
        </pc:spChg>
        <pc:spChg chg="add mod">
          <ac:chgData name="Weifeng Xu" userId="e7aed605-a3dd-4d5a-a692-a87037af107b" providerId="ADAL" clId="{2DF50834-70B7-4792-8287-7E44FACC55EB}" dt="2021-06-26T13:01:43.999" v="1560" actId="207"/>
          <ac:spMkLst>
            <pc:docMk/>
            <pc:sldMk cId="1871513867" sldId="419"/>
            <ac:spMk id="21" creationId="{9ED9340C-4894-4628-B7E8-91E658B9F1EB}"/>
          </ac:spMkLst>
        </pc:spChg>
        <pc:spChg chg="add del mod">
          <ac:chgData name="Weifeng Xu" userId="e7aed605-a3dd-4d5a-a692-a87037af107b" providerId="ADAL" clId="{2DF50834-70B7-4792-8287-7E44FACC55EB}" dt="2021-06-27T00:54:00.122" v="1673" actId="6264"/>
          <ac:spMkLst>
            <pc:docMk/>
            <pc:sldMk cId="1871513867" sldId="419"/>
            <ac:spMk id="22" creationId="{051A3C61-AC25-4E8E-839F-835E52FF537D}"/>
          </ac:spMkLst>
        </pc:spChg>
        <pc:picChg chg="add mod">
          <ac:chgData name="Weifeng Xu" userId="e7aed605-a3dd-4d5a-a692-a87037af107b" providerId="ADAL" clId="{2DF50834-70B7-4792-8287-7E44FACC55EB}" dt="2021-06-25T22:50:09.097" v="303" actId="1076"/>
          <ac:picMkLst>
            <pc:docMk/>
            <pc:sldMk cId="1871513867" sldId="419"/>
            <ac:picMk id="3" creationId="{826DE150-B215-43C8-94C1-DF5652C786CD}"/>
          </ac:picMkLst>
        </pc:picChg>
        <pc:picChg chg="add mod">
          <ac:chgData name="Weifeng Xu" userId="e7aed605-a3dd-4d5a-a692-a87037af107b" providerId="ADAL" clId="{2DF50834-70B7-4792-8287-7E44FACC55EB}" dt="2021-06-25T22:50:09.097" v="303" actId="1076"/>
          <ac:picMkLst>
            <pc:docMk/>
            <pc:sldMk cId="1871513867" sldId="419"/>
            <ac:picMk id="4" creationId="{07DBB7C8-2B52-40F2-8E59-8AD6A56409A2}"/>
          </ac:picMkLst>
        </pc:picChg>
        <pc:picChg chg="add mod">
          <ac:chgData name="Weifeng Xu" userId="e7aed605-a3dd-4d5a-a692-a87037af107b" providerId="ADAL" clId="{2DF50834-70B7-4792-8287-7E44FACC55EB}" dt="2021-06-25T22:50:09.097" v="303" actId="1076"/>
          <ac:picMkLst>
            <pc:docMk/>
            <pc:sldMk cId="1871513867" sldId="419"/>
            <ac:picMk id="6" creationId="{6531017F-C517-43F6-A4E2-2221168FBF89}"/>
          </ac:picMkLst>
        </pc:picChg>
        <pc:picChg chg="add mod">
          <ac:chgData name="Weifeng Xu" userId="e7aed605-a3dd-4d5a-a692-a87037af107b" providerId="ADAL" clId="{2DF50834-70B7-4792-8287-7E44FACC55EB}" dt="2021-06-25T22:50:09.097" v="303" actId="1076"/>
          <ac:picMkLst>
            <pc:docMk/>
            <pc:sldMk cId="1871513867" sldId="419"/>
            <ac:picMk id="11" creationId="{304948F7-B06E-44B9-8B6E-B896E8035280}"/>
          </ac:picMkLst>
        </pc:picChg>
        <pc:picChg chg="add mod">
          <ac:chgData name="Weifeng Xu" userId="e7aed605-a3dd-4d5a-a692-a87037af107b" providerId="ADAL" clId="{2DF50834-70B7-4792-8287-7E44FACC55EB}" dt="2021-06-25T22:50:44.887" v="309" actId="1076"/>
          <ac:picMkLst>
            <pc:docMk/>
            <pc:sldMk cId="1871513867" sldId="419"/>
            <ac:picMk id="14" creationId="{B994C783-3F0E-4571-92BF-26FD4C4EF1E0}"/>
          </ac:picMkLst>
        </pc:picChg>
        <pc:picChg chg="add mod ord">
          <ac:chgData name="Weifeng Xu" userId="e7aed605-a3dd-4d5a-a692-a87037af107b" providerId="ADAL" clId="{2DF50834-70B7-4792-8287-7E44FACC55EB}" dt="2021-06-25T22:54:41.109" v="383" actId="167"/>
          <ac:picMkLst>
            <pc:docMk/>
            <pc:sldMk cId="1871513867" sldId="419"/>
            <ac:picMk id="20" creationId="{0FBA3264-01B1-4ECF-8A4B-25D602DC4214}"/>
          </ac:picMkLst>
        </pc:picChg>
        <pc:cxnChg chg="add mod">
          <ac:chgData name="Weifeng Xu" userId="e7aed605-a3dd-4d5a-a692-a87037af107b" providerId="ADAL" clId="{2DF50834-70B7-4792-8287-7E44FACC55EB}" dt="2021-06-25T22:50:09.097" v="303" actId="1076"/>
          <ac:cxnSpMkLst>
            <pc:docMk/>
            <pc:sldMk cId="1871513867" sldId="419"/>
            <ac:cxnSpMk id="8" creationId="{472493AA-C9F0-4AFB-A1D9-8C17E2A8A31E}"/>
          </ac:cxnSpMkLst>
        </pc:cxnChg>
        <pc:cxnChg chg="add mod">
          <ac:chgData name="Weifeng Xu" userId="e7aed605-a3dd-4d5a-a692-a87037af107b" providerId="ADAL" clId="{2DF50834-70B7-4792-8287-7E44FACC55EB}" dt="2021-06-25T22:50:09.097" v="303" actId="1076"/>
          <ac:cxnSpMkLst>
            <pc:docMk/>
            <pc:sldMk cId="1871513867" sldId="419"/>
            <ac:cxnSpMk id="9" creationId="{6030F7A6-758E-4492-AC39-1B337D0884E8}"/>
          </ac:cxnSpMkLst>
        </pc:cxnChg>
        <pc:cxnChg chg="add mod">
          <ac:chgData name="Weifeng Xu" userId="e7aed605-a3dd-4d5a-a692-a87037af107b" providerId="ADAL" clId="{2DF50834-70B7-4792-8287-7E44FACC55EB}" dt="2021-06-25T22:50:09.097" v="303" actId="1076"/>
          <ac:cxnSpMkLst>
            <pc:docMk/>
            <pc:sldMk cId="1871513867" sldId="419"/>
            <ac:cxnSpMk id="13" creationId="{DA4D7F8E-4D55-4D40-B66C-1AC80443E783}"/>
          </ac:cxnSpMkLst>
        </pc:cxnChg>
        <pc:cxnChg chg="add mod">
          <ac:chgData name="Weifeng Xu" userId="e7aed605-a3dd-4d5a-a692-a87037af107b" providerId="ADAL" clId="{2DF50834-70B7-4792-8287-7E44FACC55EB}" dt="2021-06-25T22:50:48.038" v="310" actId="14100"/>
          <ac:cxnSpMkLst>
            <pc:docMk/>
            <pc:sldMk cId="1871513867" sldId="419"/>
            <ac:cxnSpMk id="15" creationId="{D4820260-4A7C-4197-ABAC-C50C14146EB4}"/>
          </ac:cxnSpMkLst>
        </pc:cxnChg>
      </pc:sldChg>
      <pc:sldChg chg="new del">
        <pc:chgData name="Weifeng Xu" userId="e7aed605-a3dd-4d5a-a692-a87037af107b" providerId="ADAL" clId="{2DF50834-70B7-4792-8287-7E44FACC55EB}" dt="2021-06-25T22:38:18.838" v="191" actId="680"/>
        <pc:sldMkLst>
          <pc:docMk/>
          <pc:sldMk cId="4105834762" sldId="419"/>
        </pc:sldMkLst>
      </pc:sldChg>
      <pc:sldChg chg="addSp delSp modSp new mod modClrScheme chgLayout">
        <pc:chgData name="Weifeng Xu" userId="e7aed605-a3dd-4d5a-a692-a87037af107b" providerId="ADAL" clId="{2DF50834-70B7-4792-8287-7E44FACC55EB}" dt="2021-06-27T00:54:00.122" v="1673" actId="6264"/>
        <pc:sldMkLst>
          <pc:docMk/>
          <pc:sldMk cId="4160866766" sldId="420"/>
        </pc:sldMkLst>
        <pc:spChg chg="add mod ord">
          <ac:chgData name="Weifeng Xu" userId="e7aed605-a3dd-4d5a-a692-a87037af107b" providerId="ADAL" clId="{2DF50834-70B7-4792-8287-7E44FACC55EB}" dt="2021-06-27T00:54:00.122" v="1673" actId="6264"/>
          <ac:spMkLst>
            <pc:docMk/>
            <pc:sldMk cId="4160866766" sldId="420"/>
            <ac:spMk id="2" creationId="{2061FB7A-CFFA-489E-A576-1A9D6F147D8B}"/>
          </ac:spMkLst>
        </pc:spChg>
        <pc:spChg chg="add mod ord">
          <ac:chgData name="Weifeng Xu" userId="e7aed605-a3dd-4d5a-a692-a87037af107b" providerId="ADAL" clId="{2DF50834-70B7-4792-8287-7E44FACC55EB}" dt="2021-06-27T00:54:00.122" v="1673" actId="6264"/>
          <ac:spMkLst>
            <pc:docMk/>
            <pc:sldMk cId="4160866766" sldId="420"/>
            <ac:spMk id="3" creationId="{EE4CBF9A-DF08-45D2-9F43-85E2BC8CADF8}"/>
          </ac:spMkLst>
        </pc:spChg>
        <pc:spChg chg="add del mod">
          <ac:chgData name="Weifeng Xu" userId="e7aed605-a3dd-4d5a-a692-a87037af107b" providerId="ADAL" clId="{2DF50834-70B7-4792-8287-7E44FACC55EB}" dt="2021-06-27T00:53:59.906" v="1672" actId="6264"/>
          <ac:spMkLst>
            <pc:docMk/>
            <pc:sldMk cId="4160866766" sldId="420"/>
            <ac:spMk id="4" creationId="{32173B17-E03C-4A5D-9227-21EFD71B4073}"/>
          </ac:spMkLst>
        </pc:spChg>
        <pc:spChg chg="add del mod">
          <ac:chgData name="Weifeng Xu" userId="e7aed605-a3dd-4d5a-a692-a87037af107b" providerId="ADAL" clId="{2DF50834-70B7-4792-8287-7E44FACC55EB}" dt="2021-06-27T00:53:59.906" v="1672" actId="6264"/>
          <ac:spMkLst>
            <pc:docMk/>
            <pc:sldMk cId="4160866766" sldId="420"/>
            <ac:spMk id="5" creationId="{5785EBA0-DACD-473C-BD6F-E4F9695BA1BF}"/>
          </ac:spMkLst>
        </pc:spChg>
        <pc:spChg chg="add del mod">
          <ac:chgData name="Weifeng Xu" userId="e7aed605-a3dd-4d5a-a692-a87037af107b" providerId="ADAL" clId="{2DF50834-70B7-4792-8287-7E44FACC55EB}" dt="2021-06-27T00:54:00.122" v="1673" actId="6264"/>
          <ac:spMkLst>
            <pc:docMk/>
            <pc:sldMk cId="4160866766" sldId="420"/>
            <ac:spMk id="7" creationId="{51F14701-5F62-474A-BCCF-D5DF0E5F0809}"/>
          </ac:spMkLst>
        </pc:spChg>
        <pc:spChg chg="add del mod">
          <ac:chgData name="Weifeng Xu" userId="e7aed605-a3dd-4d5a-a692-a87037af107b" providerId="ADAL" clId="{2DF50834-70B7-4792-8287-7E44FACC55EB}" dt="2021-06-27T00:54:00.122" v="1673" actId="6264"/>
          <ac:spMkLst>
            <pc:docMk/>
            <pc:sldMk cId="4160866766" sldId="420"/>
            <ac:spMk id="8" creationId="{6CBD1C06-0A01-4E4A-A51D-011EFFFE4184}"/>
          </ac:spMkLst>
        </pc:spChg>
        <pc:picChg chg="add del mod">
          <ac:chgData name="Weifeng Xu" userId="e7aed605-a3dd-4d5a-a692-a87037af107b" providerId="ADAL" clId="{2DF50834-70B7-4792-8287-7E44FACC55EB}" dt="2021-06-25T23:13:09.038" v="527"/>
          <ac:picMkLst>
            <pc:docMk/>
            <pc:sldMk cId="4160866766" sldId="420"/>
            <ac:picMk id="4" creationId="{24B11A5A-46C8-4259-B497-5A80DC744633}"/>
          </ac:picMkLst>
        </pc:picChg>
        <pc:picChg chg="add mod">
          <ac:chgData name="Weifeng Xu" userId="e7aed605-a3dd-4d5a-a692-a87037af107b" providerId="ADAL" clId="{2DF50834-70B7-4792-8287-7E44FACC55EB}" dt="2021-06-25T23:16:41.616" v="531" actId="1076"/>
          <ac:picMkLst>
            <pc:docMk/>
            <pc:sldMk cId="4160866766" sldId="420"/>
            <ac:picMk id="6" creationId="{0EE3E99C-C837-45FC-A348-D668AF54CCDF}"/>
          </ac:picMkLst>
        </pc:picChg>
      </pc:sldChg>
      <pc:sldChg chg="addSp delSp modSp new mod modClrScheme chgLayout">
        <pc:chgData name="Weifeng Xu" userId="e7aed605-a3dd-4d5a-a692-a87037af107b" providerId="ADAL" clId="{2DF50834-70B7-4792-8287-7E44FACC55EB}" dt="2021-06-27T00:54:00.122" v="1673" actId="6264"/>
        <pc:sldMkLst>
          <pc:docMk/>
          <pc:sldMk cId="1090587346" sldId="421"/>
        </pc:sldMkLst>
        <pc:spChg chg="add del mod">
          <ac:chgData name="Weifeng Xu" userId="e7aed605-a3dd-4d5a-a692-a87037af107b" providerId="ADAL" clId="{2DF50834-70B7-4792-8287-7E44FACC55EB}" dt="2021-06-27T00:53:59.906" v="1672" actId="6264"/>
          <ac:spMkLst>
            <pc:docMk/>
            <pc:sldMk cId="1090587346" sldId="421"/>
            <ac:spMk id="2" creationId="{534BA17C-19D0-4D66-B128-60D71D46D745}"/>
          </ac:spMkLst>
        </pc:spChg>
        <pc:spChg chg="del mod ord">
          <ac:chgData name="Weifeng Xu" userId="e7aed605-a3dd-4d5a-a692-a87037af107b" providerId="ADAL" clId="{2DF50834-70B7-4792-8287-7E44FACC55EB}" dt="2021-06-25T23:44:14.378" v="535" actId="700"/>
          <ac:spMkLst>
            <pc:docMk/>
            <pc:sldMk cId="1090587346" sldId="421"/>
            <ac:spMk id="2" creationId="{7C194133-8DF4-488D-B2AE-E7CDC4886A9B}"/>
          </ac:spMkLst>
        </pc:spChg>
        <pc:spChg chg="add del mod">
          <ac:chgData name="Weifeng Xu" userId="e7aed605-a3dd-4d5a-a692-a87037af107b" providerId="ADAL" clId="{2DF50834-70B7-4792-8287-7E44FACC55EB}" dt="2021-06-27T00:54:00.122" v="1673" actId="6264"/>
          <ac:spMkLst>
            <pc:docMk/>
            <pc:sldMk cId="1090587346" sldId="421"/>
            <ac:spMk id="3" creationId="{66B9C45E-3E7B-4119-B9C7-A8900735AA6A}"/>
          </ac:spMkLst>
        </pc:spChg>
        <pc:spChg chg="del">
          <ac:chgData name="Weifeng Xu" userId="e7aed605-a3dd-4d5a-a692-a87037af107b" providerId="ADAL" clId="{2DF50834-70B7-4792-8287-7E44FACC55EB}" dt="2021-06-25T23:44:14.378" v="535" actId="700"/>
          <ac:spMkLst>
            <pc:docMk/>
            <pc:sldMk cId="1090587346" sldId="421"/>
            <ac:spMk id="3" creationId="{6957BA49-482D-49F5-843C-CABB03075778}"/>
          </ac:spMkLst>
        </pc:spChg>
        <pc:spChg chg="add mod ord">
          <ac:chgData name="Weifeng Xu" userId="e7aed605-a3dd-4d5a-a692-a87037af107b" providerId="ADAL" clId="{2DF50834-70B7-4792-8287-7E44FACC55EB}" dt="2021-06-27T00:54:00.122" v="1673" actId="6264"/>
          <ac:spMkLst>
            <pc:docMk/>
            <pc:sldMk cId="1090587346" sldId="421"/>
            <ac:spMk id="4" creationId="{1D10410D-9706-4477-B2EF-E1A184E02E68}"/>
          </ac:spMkLst>
        </pc:spChg>
        <pc:picChg chg="add mod">
          <ac:chgData name="Weifeng Xu" userId="e7aed605-a3dd-4d5a-a692-a87037af107b" providerId="ADAL" clId="{2DF50834-70B7-4792-8287-7E44FACC55EB}" dt="2021-06-25T23:54:18.989" v="849" actId="14100"/>
          <ac:picMkLst>
            <pc:docMk/>
            <pc:sldMk cId="1090587346" sldId="421"/>
            <ac:picMk id="1026" creationId="{34863B53-8282-46C1-A196-833E4F294ABE}"/>
          </ac:picMkLst>
        </pc:picChg>
      </pc:sldChg>
      <pc:sldChg chg="addSp delSp modSp new mod modClrScheme chgLayout">
        <pc:chgData name="Weifeng Xu" userId="e7aed605-a3dd-4d5a-a692-a87037af107b" providerId="ADAL" clId="{2DF50834-70B7-4792-8287-7E44FACC55EB}" dt="2021-06-27T00:54:00.122" v="1673" actId="6264"/>
        <pc:sldMkLst>
          <pc:docMk/>
          <pc:sldMk cId="2079099636" sldId="422"/>
        </pc:sldMkLst>
        <pc:spChg chg="mod ord">
          <ac:chgData name="Weifeng Xu" userId="e7aed605-a3dd-4d5a-a692-a87037af107b" providerId="ADAL" clId="{2DF50834-70B7-4792-8287-7E44FACC55EB}" dt="2021-06-27T00:54:00.122" v="1673" actId="6264"/>
          <ac:spMkLst>
            <pc:docMk/>
            <pc:sldMk cId="2079099636" sldId="422"/>
            <ac:spMk id="2" creationId="{72B534E5-6F72-4375-937B-38971C20934C}"/>
          </ac:spMkLst>
        </pc:spChg>
        <pc:spChg chg="add mod ord">
          <ac:chgData name="Weifeng Xu" userId="e7aed605-a3dd-4d5a-a692-a87037af107b" providerId="ADAL" clId="{2DF50834-70B7-4792-8287-7E44FACC55EB}" dt="2021-06-27T00:54:00.122" v="1673" actId="6264"/>
          <ac:spMkLst>
            <pc:docMk/>
            <pc:sldMk cId="2079099636" sldId="422"/>
            <ac:spMk id="4" creationId="{865FC440-8473-46C8-946A-1A11FC0B1429}"/>
          </ac:spMkLst>
        </pc:spChg>
        <pc:spChg chg="add del mod">
          <ac:chgData name="Weifeng Xu" userId="e7aed605-a3dd-4d5a-a692-a87037af107b" providerId="ADAL" clId="{2DF50834-70B7-4792-8287-7E44FACC55EB}" dt="2021-06-27T00:53:59.906" v="1672" actId="6264"/>
          <ac:spMkLst>
            <pc:docMk/>
            <pc:sldMk cId="2079099636" sldId="422"/>
            <ac:spMk id="5" creationId="{E8A1E363-F51C-4F5E-A51D-2389A851E432}"/>
          </ac:spMkLst>
        </pc:spChg>
        <pc:spChg chg="add del mod">
          <ac:chgData name="Weifeng Xu" userId="e7aed605-a3dd-4d5a-a692-a87037af107b" providerId="ADAL" clId="{2DF50834-70B7-4792-8287-7E44FACC55EB}" dt="2021-06-27T00:53:59.906" v="1672" actId="6264"/>
          <ac:spMkLst>
            <pc:docMk/>
            <pc:sldMk cId="2079099636" sldId="422"/>
            <ac:spMk id="6" creationId="{449AE0BE-8BC1-40D0-BE3C-863E835D7821}"/>
          </ac:spMkLst>
        </pc:spChg>
        <pc:spChg chg="add del mod">
          <ac:chgData name="Weifeng Xu" userId="e7aed605-a3dd-4d5a-a692-a87037af107b" providerId="ADAL" clId="{2DF50834-70B7-4792-8287-7E44FACC55EB}" dt="2021-06-27T00:54:00.122" v="1673" actId="6264"/>
          <ac:spMkLst>
            <pc:docMk/>
            <pc:sldMk cId="2079099636" sldId="422"/>
            <ac:spMk id="7" creationId="{9D34631C-3648-4EA4-880B-11313FE9AE78}"/>
          </ac:spMkLst>
        </pc:spChg>
        <pc:spChg chg="add del mod">
          <ac:chgData name="Weifeng Xu" userId="e7aed605-a3dd-4d5a-a692-a87037af107b" providerId="ADAL" clId="{2DF50834-70B7-4792-8287-7E44FACC55EB}" dt="2021-06-27T00:54:00.122" v="1673" actId="6264"/>
          <ac:spMkLst>
            <pc:docMk/>
            <pc:sldMk cId="2079099636" sldId="422"/>
            <ac:spMk id="8" creationId="{9D3C5E17-5565-4B97-9B45-316ABB33CC8E}"/>
          </ac:spMkLst>
        </pc:spChg>
        <pc:picChg chg="add mod">
          <ac:chgData name="Weifeng Xu" userId="e7aed605-a3dd-4d5a-a692-a87037af107b" providerId="ADAL" clId="{2DF50834-70B7-4792-8287-7E44FACC55EB}" dt="2021-06-25T23:53:02.859" v="822" actId="1076"/>
          <ac:picMkLst>
            <pc:docMk/>
            <pc:sldMk cId="2079099636" sldId="422"/>
            <ac:picMk id="3" creationId="{BCE90B32-AF5E-4312-B8FD-6853534DA96C}"/>
          </ac:picMkLst>
        </pc:picChg>
      </pc:sldChg>
      <pc:sldChg chg="addSp delSp modSp add mod chgLayout">
        <pc:chgData name="Weifeng Xu" userId="e7aed605-a3dd-4d5a-a692-a87037af107b" providerId="ADAL" clId="{2DF50834-70B7-4792-8287-7E44FACC55EB}" dt="2021-06-27T00:54:00.122" v="1673" actId="6264"/>
        <pc:sldMkLst>
          <pc:docMk/>
          <pc:sldMk cId="1881823739" sldId="423"/>
        </pc:sldMkLst>
        <pc:spChg chg="mod ord">
          <ac:chgData name="Weifeng Xu" userId="e7aed605-a3dd-4d5a-a692-a87037af107b" providerId="ADAL" clId="{2DF50834-70B7-4792-8287-7E44FACC55EB}" dt="2021-06-27T00:54:00.122" v="1673" actId="6264"/>
          <ac:spMkLst>
            <pc:docMk/>
            <pc:sldMk cId="1881823739" sldId="423"/>
            <ac:spMk id="2" creationId="{4DFC9DA3-4DF5-4CDD-A4D5-ABF5F3B6A19C}"/>
          </ac:spMkLst>
        </pc:spChg>
        <pc:spChg chg="del">
          <ac:chgData name="Weifeng Xu" userId="e7aed605-a3dd-4d5a-a692-a87037af107b" providerId="ADAL" clId="{2DF50834-70B7-4792-8287-7E44FACC55EB}" dt="2021-06-25T23:56:55.118" v="856" actId="478"/>
          <ac:spMkLst>
            <pc:docMk/>
            <pc:sldMk cId="1881823739" sldId="423"/>
            <ac:spMk id="3" creationId="{00000000-0000-0000-0000-000000000000}"/>
          </ac:spMkLst>
        </pc:spChg>
        <pc:spChg chg="add del mod">
          <ac:chgData name="Weifeng Xu" userId="e7aed605-a3dd-4d5a-a692-a87037af107b" providerId="ADAL" clId="{2DF50834-70B7-4792-8287-7E44FACC55EB}" dt="2021-06-27T00:53:59.906" v="1672" actId="6264"/>
          <ac:spMkLst>
            <pc:docMk/>
            <pc:sldMk cId="1881823739" sldId="423"/>
            <ac:spMk id="3" creationId="{5BCC6428-4BB8-4624-A8AC-5085CC0DE3B8}"/>
          </ac:spMkLst>
        </pc:spChg>
        <pc:spChg chg="add del mod">
          <ac:chgData name="Weifeng Xu" userId="e7aed605-a3dd-4d5a-a692-a87037af107b" providerId="ADAL" clId="{2DF50834-70B7-4792-8287-7E44FACC55EB}" dt="2021-06-27T00:54:00.122" v="1673" actId="6264"/>
          <ac:spMkLst>
            <pc:docMk/>
            <pc:sldMk cId="1881823739" sldId="423"/>
            <ac:spMk id="4" creationId="{7EC43AF6-F0B0-4107-AC60-772832F00A1F}"/>
          </ac:spMkLst>
        </pc:spChg>
        <pc:spChg chg="mod">
          <ac:chgData name="Weifeng Xu" userId="e7aed605-a3dd-4d5a-a692-a87037af107b" providerId="ADAL" clId="{2DF50834-70B7-4792-8287-7E44FACC55EB}" dt="2021-06-26T00:40:26.343" v="1037" actId="1076"/>
          <ac:spMkLst>
            <pc:docMk/>
            <pc:sldMk cId="1881823739" sldId="423"/>
            <ac:spMk id="9"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1"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3" creationId="{00000000-0000-0000-0000-000000000000}"/>
          </ac:spMkLst>
        </pc:spChg>
        <pc:spChg chg="mod">
          <ac:chgData name="Weifeng Xu" userId="e7aed605-a3dd-4d5a-a692-a87037af107b" providerId="ADAL" clId="{2DF50834-70B7-4792-8287-7E44FACC55EB}" dt="2021-06-26T00:40:29.785" v="1038" actId="1076"/>
          <ac:spMkLst>
            <pc:docMk/>
            <pc:sldMk cId="1881823739" sldId="423"/>
            <ac:spMk id="18" creationId="{1BFE218D-FB3A-4368-96C3-B96769DF124E}"/>
          </ac:spMkLst>
        </pc:spChg>
        <pc:spChg chg="mod">
          <ac:chgData name="Weifeng Xu" userId="e7aed605-a3dd-4d5a-a692-a87037af107b" providerId="ADAL" clId="{2DF50834-70B7-4792-8287-7E44FACC55EB}" dt="2021-06-26T00:40:14.836" v="1034" actId="1076"/>
          <ac:spMkLst>
            <pc:docMk/>
            <pc:sldMk cId="1881823739" sldId="423"/>
            <ac:spMk id="19" creationId="{00000000-0000-0000-0000-000000000000}"/>
          </ac:spMkLst>
        </pc:spChg>
        <pc:picChg chg="del">
          <ac:chgData name="Weifeng Xu" userId="e7aed605-a3dd-4d5a-a692-a87037af107b" providerId="ADAL" clId="{2DF50834-70B7-4792-8287-7E44FACC55EB}" dt="2021-06-26T00:38:50.487" v="915" actId="478"/>
          <ac:picMkLst>
            <pc:docMk/>
            <pc:sldMk cId="1881823739" sldId="423"/>
            <ac:picMk id="4" creationId="{00000000-0000-0000-0000-000000000000}"/>
          </ac:picMkLst>
        </pc:picChg>
        <pc:picChg chg="mod">
          <ac:chgData name="Weifeng Xu" userId="e7aed605-a3dd-4d5a-a692-a87037af107b" providerId="ADAL" clId="{2DF50834-70B7-4792-8287-7E44FACC55EB}" dt="2021-06-26T00:40:06.198" v="1032" actId="1076"/>
          <ac:picMkLst>
            <pc:docMk/>
            <pc:sldMk cId="1881823739" sldId="423"/>
            <ac:picMk id="5"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8"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0"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2" creationId="{00000000-0000-0000-0000-000000000000}"/>
          </ac:picMkLst>
        </pc:picChg>
        <pc:cxnChg chg="del mod">
          <ac:chgData name="Weifeng Xu" userId="e7aed605-a3dd-4d5a-a692-a87037af107b" providerId="ADAL" clId="{2DF50834-70B7-4792-8287-7E44FACC55EB}" dt="2021-06-26T00:38:52.255" v="916" actId="478"/>
          <ac:cxnSpMkLst>
            <pc:docMk/>
            <pc:sldMk cId="1881823739" sldId="423"/>
            <ac:cxnSpMk id="7"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5"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7" creationId="{00000000-0000-0000-0000-000000000000}"/>
          </ac:cxnSpMkLst>
        </pc:cxnChg>
        <pc:cxnChg chg="mod">
          <ac:chgData name="Weifeng Xu" userId="e7aed605-a3dd-4d5a-a692-a87037af107b" providerId="ADAL" clId="{2DF50834-70B7-4792-8287-7E44FACC55EB}" dt="2021-06-26T00:40:21.094" v="1036" actId="14100"/>
          <ac:cxnSpMkLst>
            <pc:docMk/>
            <pc:sldMk cId="1881823739" sldId="423"/>
            <ac:cxnSpMk id="21" creationId="{00000000-0000-0000-0000-000000000000}"/>
          </ac:cxnSpMkLst>
        </pc:cxnChg>
      </pc:sldChg>
      <pc:sldChg chg="modSp new del mod">
        <pc:chgData name="Weifeng Xu" userId="e7aed605-a3dd-4d5a-a692-a87037af107b" providerId="ADAL" clId="{2DF50834-70B7-4792-8287-7E44FACC55EB}" dt="2021-06-26T00:55:30.187" v="1172" actId="47"/>
        <pc:sldMkLst>
          <pc:docMk/>
          <pc:sldMk cId="1470109627" sldId="424"/>
        </pc:sldMkLst>
        <pc:spChg chg="mod">
          <ac:chgData name="Weifeng Xu" userId="e7aed605-a3dd-4d5a-a692-a87037af107b" providerId="ADAL" clId="{2DF50834-70B7-4792-8287-7E44FACC55EB}" dt="2021-06-26T00:47:50.499" v="1153"/>
          <ac:spMkLst>
            <pc:docMk/>
            <pc:sldMk cId="1470109627" sldId="424"/>
            <ac:spMk id="2" creationId="{B0DB52BB-0D1F-4CD4-B402-02E727E4AAA3}"/>
          </ac:spMkLst>
        </pc:spChg>
      </pc:sldChg>
      <pc:sldChg chg="addSp delSp modSp new mod chgLayout">
        <pc:chgData name="Weifeng Xu" userId="e7aed605-a3dd-4d5a-a692-a87037af107b" providerId="ADAL" clId="{2DF50834-70B7-4792-8287-7E44FACC55EB}" dt="2021-06-27T00:54:00.122" v="1673" actId="6264"/>
        <pc:sldMkLst>
          <pc:docMk/>
          <pc:sldMk cId="3519466523" sldId="424"/>
        </pc:sldMkLst>
        <pc:spChg chg="mod ord">
          <ac:chgData name="Weifeng Xu" userId="e7aed605-a3dd-4d5a-a692-a87037af107b" providerId="ADAL" clId="{2DF50834-70B7-4792-8287-7E44FACC55EB}" dt="2021-06-27T00:54:00.122" v="1673" actId="6264"/>
          <ac:spMkLst>
            <pc:docMk/>
            <pc:sldMk cId="3519466523" sldId="424"/>
            <ac:spMk id="2" creationId="{1E28D788-EB65-442E-BF8E-6E21E71F477D}"/>
          </ac:spMkLst>
        </pc:spChg>
        <pc:spChg chg="add del mod">
          <ac:chgData name="Weifeng Xu" userId="e7aed605-a3dd-4d5a-a692-a87037af107b" providerId="ADAL" clId="{2DF50834-70B7-4792-8287-7E44FACC55EB}" dt="2021-06-27T00:53:59.906" v="1672" actId="6264"/>
          <ac:spMkLst>
            <pc:docMk/>
            <pc:sldMk cId="3519466523" sldId="424"/>
            <ac:spMk id="3" creationId="{B8989B4C-0DBB-4A73-B84F-191C4CC27DB8}"/>
          </ac:spMkLst>
        </pc:spChg>
        <pc:spChg chg="add del mod">
          <ac:chgData name="Weifeng Xu" userId="e7aed605-a3dd-4d5a-a692-a87037af107b" providerId="ADAL" clId="{2DF50834-70B7-4792-8287-7E44FACC55EB}" dt="2021-06-27T00:54:00.122" v="1673" actId="6264"/>
          <ac:spMkLst>
            <pc:docMk/>
            <pc:sldMk cId="3519466523" sldId="424"/>
            <ac:spMk id="5" creationId="{14BB801E-0FF6-43E1-A10B-194BA3481A6B}"/>
          </ac:spMkLst>
        </pc:spChg>
        <pc:picChg chg="add mod">
          <ac:chgData name="Weifeng Xu" userId="e7aed605-a3dd-4d5a-a692-a87037af107b" providerId="ADAL" clId="{2DF50834-70B7-4792-8287-7E44FACC55EB}" dt="2021-06-26T01:05:19.123" v="1190" actId="1076"/>
          <ac:picMkLst>
            <pc:docMk/>
            <pc:sldMk cId="3519466523" sldId="424"/>
            <ac:picMk id="4" creationId="{3AF00A42-DD89-471A-8241-2180DBBAB4C4}"/>
          </ac:picMkLst>
        </pc:picChg>
      </pc:sldChg>
      <pc:sldChg chg="addSp delSp modSp new mod chgLayout">
        <pc:chgData name="Weifeng Xu" userId="e7aed605-a3dd-4d5a-a692-a87037af107b" providerId="ADAL" clId="{2DF50834-70B7-4792-8287-7E44FACC55EB}" dt="2021-06-27T00:54:00.122" v="1673" actId="6264"/>
        <pc:sldMkLst>
          <pc:docMk/>
          <pc:sldMk cId="2940456927" sldId="425"/>
        </pc:sldMkLst>
        <pc:spChg chg="mod ord">
          <ac:chgData name="Weifeng Xu" userId="e7aed605-a3dd-4d5a-a692-a87037af107b" providerId="ADAL" clId="{2DF50834-70B7-4792-8287-7E44FACC55EB}" dt="2021-06-27T00:54:00.122" v="1673" actId="6264"/>
          <ac:spMkLst>
            <pc:docMk/>
            <pc:sldMk cId="2940456927" sldId="425"/>
            <ac:spMk id="2" creationId="{06677C6F-6A17-41B9-9454-20C2E6C55EA6}"/>
          </ac:spMkLst>
        </pc:spChg>
        <pc:spChg chg="add del mod">
          <ac:chgData name="Weifeng Xu" userId="e7aed605-a3dd-4d5a-a692-a87037af107b" providerId="ADAL" clId="{2DF50834-70B7-4792-8287-7E44FACC55EB}" dt="2021-06-27T00:53:59.906" v="1672" actId="6264"/>
          <ac:spMkLst>
            <pc:docMk/>
            <pc:sldMk cId="2940456927" sldId="425"/>
            <ac:spMk id="3" creationId="{D17A6442-D3BC-4F64-9331-475A35BB4A8D}"/>
          </ac:spMkLst>
        </pc:spChg>
        <pc:spChg chg="add del mod">
          <ac:chgData name="Weifeng Xu" userId="e7aed605-a3dd-4d5a-a692-a87037af107b" providerId="ADAL" clId="{2DF50834-70B7-4792-8287-7E44FACC55EB}" dt="2021-06-27T00:54:00.122" v="1673" actId="6264"/>
          <ac:spMkLst>
            <pc:docMk/>
            <pc:sldMk cId="2940456927" sldId="425"/>
            <ac:spMk id="5" creationId="{1684FDA3-5034-4A7C-B76D-BB309E523042}"/>
          </ac:spMkLst>
        </pc:spChg>
        <pc:picChg chg="add mod">
          <ac:chgData name="Weifeng Xu" userId="e7aed605-a3dd-4d5a-a692-a87037af107b" providerId="ADAL" clId="{2DF50834-70B7-4792-8287-7E44FACC55EB}" dt="2021-06-26T01:09:04.436" v="1257" actId="14100"/>
          <ac:picMkLst>
            <pc:docMk/>
            <pc:sldMk cId="2940456927" sldId="425"/>
            <ac:picMk id="4" creationId="{A5593BA6-07CA-403C-86E6-BDE18378DE28}"/>
          </ac:picMkLst>
        </pc:picChg>
      </pc:sldChg>
      <pc:sldChg chg="addSp delSp modSp new mod chgLayout">
        <pc:chgData name="Weifeng Xu" userId="e7aed605-a3dd-4d5a-a692-a87037af107b" providerId="ADAL" clId="{2DF50834-70B7-4792-8287-7E44FACC55EB}" dt="2021-06-27T00:54:00.122" v="1673" actId="6264"/>
        <pc:sldMkLst>
          <pc:docMk/>
          <pc:sldMk cId="3876190788" sldId="426"/>
        </pc:sldMkLst>
        <pc:spChg chg="mod ord">
          <ac:chgData name="Weifeng Xu" userId="e7aed605-a3dd-4d5a-a692-a87037af107b" providerId="ADAL" clId="{2DF50834-70B7-4792-8287-7E44FACC55EB}" dt="2021-06-27T00:54:00.122" v="1673" actId="6264"/>
          <ac:spMkLst>
            <pc:docMk/>
            <pc:sldMk cId="3876190788" sldId="426"/>
            <ac:spMk id="2" creationId="{EB4E78CA-DE93-49BF-9D11-4EA9A654062C}"/>
          </ac:spMkLst>
        </pc:spChg>
        <pc:spChg chg="add del mod">
          <ac:chgData name="Weifeng Xu" userId="e7aed605-a3dd-4d5a-a692-a87037af107b" providerId="ADAL" clId="{2DF50834-70B7-4792-8287-7E44FACC55EB}" dt="2021-06-27T00:53:59.906" v="1672" actId="6264"/>
          <ac:spMkLst>
            <pc:docMk/>
            <pc:sldMk cId="3876190788" sldId="426"/>
            <ac:spMk id="3" creationId="{13D8ED4D-E9C0-44E0-AB71-F20C64EF6C17}"/>
          </ac:spMkLst>
        </pc:spChg>
        <pc:spChg chg="add del mod">
          <ac:chgData name="Weifeng Xu" userId="e7aed605-a3dd-4d5a-a692-a87037af107b" providerId="ADAL" clId="{2DF50834-70B7-4792-8287-7E44FACC55EB}" dt="2021-06-27T00:54:00.122" v="1673" actId="6264"/>
          <ac:spMkLst>
            <pc:docMk/>
            <pc:sldMk cId="3876190788" sldId="426"/>
            <ac:spMk id="5" creationId="{BBB533FB-1947-490F-87C2-AD866096C002}"/>
          </ac:spMkLst>
        </pc:spChg>
        <pc:picChg chg="add mod">
          <ac:chgData name="Weifeng Xu" userId="e7aed605-a3dd-4d5a-a692-a87037af107b" providerId="ADAL" clId="{2DF50834-70B7-4792-8287-7E44FACC55EB}" dt="2021-06-26T01:11:01.298" v="1287" actId="14100"/>
          <ac:picMkLst>
            <pc:docMk/>
            <pc:sldMk cId="3876190788" sldId="426"/>
            <ac:picMk id="4" creationId="{3A107650-4446-4602-9FDD-75C01AC6A063}"/>
          </ac:picMkLst>
        </pc:picChg>
      </pc:sldChg>
      <pc:sldChg chg="addSp delSp modSp new mod ord chgLayout">
        <pc:chgData name="Weifeng Xu" userId="e7aed605-a3dd-4d5a-a692-a87037af107b" providerId="ADAL" clId="{2DF50834-70B7-4792-8287-7E44FACC55EB}" dt="2021-06-27T01:12:15.231" v="1756"/>
        <pc:sldMkLst>
          <pc:docMk/>
          <pc:sldMk cId="2709397411" sldId="427"/>
        </pc:sldMkLst>
        <pc:spChg chg="mod ord">
          <ac:chgData name="Weifeng Xu" userId="e7aed605-a3dd-4d5a-a692-a87037af107b" providerId="ADAL" clId="{2DF50834-70B7-4792-8287-7E44FACC55EB}" dt="2021-06-27T01:10:02.849" v="1754" actId="20577"/>
          <ac:spMkLst>
            <pc:docMk/>
            <pc:sldMk cId="2709397411" sldId="427"/>
            <ac:spMk id="2" creationId="{92013E93-DB90-492A-B250-3D654DE4F4A2}"/>
          </ac:spMkLst>
        </pc:spChg>
        <pc:spChg chg="add del mod">
          <ac:chgData name="Weifeng Xu" userId="e7aed605-a3dd-4d5a-a692-a87037af107b" providerId="ADAL" clId="{2DF50834-70B7-4792-8287-7E44FACC55EB}" dt="2021-06-27T00:53:59.906" v="1672" actId="6264"/>
          <ac:spMkLst>
            <pc:docMk/>
            <pc:sldMk cId="2709397411" sldId="427"/>
            <ac:spMk id="3" creationId="{5A9CBC47-5281-42C1-A152-5F706863C0E1}"/>
          </ac:spMkLst>
        </pc:spChg>
        <pc:spChg chg="add del mod">
          <ac:chgData name="Weifeng Xu" userId="e7aed605-a3dd-4d5a-a692-a87037af107b" providerId="ADAL" clId="{2DF50834-70B7-4792-8287-7E44FACC55EB}" dt="2021-06-27T00:54:00.122" v="1673" actId="6264"/>
          <ac:spMkLst>
            <pc:docMk/>
            <pc:sldMk cId="2709397411" sldId="427"/>
            <ac:spMk id="5" creationId="{769141F6-EC35-4CD8-978C-D4EDCDBBDBE0}"/>
          </ac:spMkLst>
        </pc:spChg>
        <pc:picChg chg="add mod">
          <ac:chgData name="Weifeng Xu" userId="e7aed605-a3dd-4d5a-a692-a87037af107b" providerId="ADAL" clId="{2DF50834-70B7-4792-8287-7E44FACC55EB}" dt="2021-06-26T01:23:04.133" v="1351" actId="1076"/>
          <ac:picMkLst>
            <pc:docMk/>
            <pc:sldMk cId="2709397411" sldId="427"/>
            <ac:picMk id="4" creationId="{BE4CED26-C59D-47B3-9EA1-983AA7F15614}"/>
          </ac:picMkLst>
        </pc:picChg>
        <pc:picChg chg="add mod">
          <ac:chgData name="Weifeng Xu" userId="e7aed605-a3dd-4d5a-a692-a87037af107b" providerId="ADAL" clId="{2DF50834-70B7-4792-8287-7E44FACC55EB}" dt="2021-06-26T01:23:06.499" v="1352" actId="1076"/>
          <ac:picMkLst>
            <pc:docMk/>
            <pc:sldMk cId="2709397411" sldId="427"/>
            <ac:picMk id="6" creationId="{E95EF2DC-8971-4687-9975-100E993AE56C}"/>
          </ac:picMkLst>
        </pc:picChg>
      </pc:sldChg>
      <pc:sldChg chg="addSp delSp modSp new mod chgLayout">
        <pc:chgData name="Weifeng Xu" userId="e7aed605-a3dd-4d5a-a692-a87037af107b" providerId="ADAL" clId="{2DF50834-70B7-4792-8287-7E44FACC55EB}" dt="2021-06-27T00:54:00.122" v="1673" actId="6264"/>
        <pc:sldMkLst>
          <pc:docMk/>
          <pc:sldMk cId="647302650" sldId="428"/>
        </pc:sldMkLst>
        <pc:spChg chg="mod ord">
          <ac:chgData name="Weifeng Xu" userId="e7aed605-a3dd-4d5a-a692-a87037af107b" providerId="ADAL" clId="{2DF50834-70B7-4792-8287-7E44FACC55EB}" dt="2021-06-27T00:54:00.122" v="1673" actId="6264"/>
          <ac:spMkLst>
            <pc:docMk/>
            <pc:sldMk cId="647302650" sldId="428"/>
            <ac:spMk id="2" creationId="{4F401151-1B5F-4DB3-A0F6-58B96ACD3D4F}"/>
          </ac:spMkLst>
        </pc:spChg>
        <pc:spChg chg="add del mod">
          <ac:chgData name="Weifeng Xu" userId="e7aed605-a3dd-4d5a-a692-a87037af107b" providerId="ADAL" clId="{2DF50834-70B7-4792-8287-7E44FACC55EB}" dt="2021-06-27T00:53:59.906" v="1672" actId="6264"/>
          <ac:spMkLst>
            <pc:docMk/>
            <pc:sldMk cId="647302650" sldId="428"/>
            <ac:spMk id="3" creationId="{827EFDD1-A4EC-4153-BCBF-629B5495FFD6}"/>
          </ac:spMkLst>
        </pc:spChg>
        <pc:spChg chg="add del mod">
          <ac:chgData name="Weifeng Xu" userId="e7aed605-a3dd-4d5a-a692-a87037af107b" providerId="ADAL" clId="{2DF50834-70B7-4792-8287-7E44FACC55EB}" dt="2021-06-27T00:54:00.122" v="1673" actId="6264"/>
          <ac:spMkLst>
            <pc:docMk/>
            <pc:sldMk cId="647302650" sldId="428"/>
            <ac:spMk id="5" creationId="{E2DD6ECE-65E8-41A3-AF57-49DFAF9BF3CF}"/>
          </ac:spMkLst>
        </pc:spChg>
        <pc:picChg chg="add mod">
          <ac:chgData name="Weifeng Xu" userId="e7aed605-a3dd-4d5a-a692-a87037af107b" providerId="ADAL" clId="{2DF50834-70B7-4792-8287-7E44FACC55EB}" dt="2021-06-26T12:26:54.201" v="1371" actId="14100"/>
          <ac:picMkLst>
            <pc:docMk/>
            <pc:sldMk cId="647302650" sldId="428"/>
            <ac:picMk id="4" creationId="{64514D24-E2E1-4CA1-B9D1-9A443420AD45}"/>
          </ac:picMkLst>
        </pc:picChg>
      </pc:sldChg>
      <pc:sldChg chg="addSp delSp modSp new mod modClrScheme chgLayout">
        <pc:chgData name="Weifeng Xu" userId="e7aed605-a3dd-4d5a-a692-a87037af107b" providerId="ADAL" clId="{2DF50834-70B7-4792-8287-7E44FACC55EB}" dt="2021-06-27T00:54:00.122" v="1673" actId="6264"/>
        <pc:sldMkLst>
          <pc:docMk/>
          <pc:sldMk cId="878272104" sldId="429"/>
        </pc:sldMkLst>
        <pc:spChg chg="add mod ord">
          <ac:chgData name="Weifeng Xu" userId="e7aed605-a3dd-4d5a-a692-a87037af107b" providerId="ADAL" clId="{2DF50834-70B7-4792-8287-7E44FACC55EB}" dt="2021-06-27T00:54:00.122" v="1673" actId="6264"/>
          <ac:spMkLst>
            <pc:docMk/>
            <pc:sldMk cId="878272104" sldId="429"/>
            <ac:spMk id="2" creationId="{AAEA0374-E6C7-4341-839D-8B02B7028CCD}"/>
          </ac:spMkLst>
        </pc:spChg>
        <pc:spChg chg="add del mod">
          <ac:chgData name="Weifeng Xu" userId="e7aed605-a3dd-4d5a-a692-a87037af107b" providerId="ADAL" clId="{2DF50834-70B7-4792-8287-7E44FACC55EB}" dt="2021-06-27T00:53:59.906" v="1672" actId="6264"/>
          <ac:spMkLst>
            <pc:docMk/>
            <pc:sldMk cId="878272104" sldId="429"/>
            <ac:spMk id="3" creationId="{AF8606E7-8F32-4DFE-8870-EE208E0465D7}"/>
          </ac:spMkLst>
        </pc:spChg>
        <pc:spChg chg="add del mod">
          <ac:chgData name="Weifeng Xu" userId="e7aed605-a3dd-4d5a-a692-a87037af107b" providerId="ADAL" clId="{2DF50834-70B7-4792-8287-7E44FACC55EB}" dt="2021-06-27T00:54:00.122" v="1673" actId="6264"/>
          <ac:spMkLst>
            <pc:docMk/>
            <pc:sldMk cId="878272104" sldId="429"/>
            <ac:spMk id="5" creationId="{57A321DF-9E2B-481A-A02B-FCB9BCCAC1DF}"/>
          </ac:spMkLst>
        </pc:spChg>
        <pc:picChg chg="add mod">
          <ac:chgData name="Weifeng Xu" userId="e7aed605-a3dd-4d5a-a692-a87037af107b" providerId="ADAL" clId="{2DF50834-70B7-4792-8287-7E44FACC55EB}" dt="2021-06-26T12:30:41.039" v="1379" actId="14100"/>
          <ac:picMkLst>
            <pc:docMk/>
            <pc:sldMk cId="878272104" sldId="429"/>
            <ac:picMk id="4" creationId="{726E208B-FDF0-4619-8C04-9F2AEF8CBE06}"/>
          </ac:picMkLst>
        </pc:picChg>
      </pc:sldChg>
      <pc:sldChg chg="addSp delSp modSp new mod modClrScheme chgLayout">
        <pc:chgData name="Weifeng Xu" userId="e7aed605-a3dd-4d5a-a692-a87037af107b" providerId="ADAL" clId="{2DF50834-70B7-4792-8287-7E44FACC55EB}" dt="2021-06-27T00:54:00.122" v="1673" actId="6264"/>
        <pc:sldMkLst>
          <pc:docMk/>
          <pc:sldMk cId="4091828154" sldId="430"/>
        </pc:sldMkLst>
        <pc:spChg chg="del mod ord">
          <ac:chgData name="Weifeng Xu" userId="e7aed605-a3dd-4d5a-a692-a87037af107b" providerId="ADAL" clId="{2DF50834-70B7-4792-8287-7E44FACC55EB}" dt="2021-06-26T12:32:34.009" v="1381" actId="700"/>
          <ac:spMkLst>
            <pc:docMk/>
            <pc:sldMk cId="4091828154" sldId="430"/>
            <ac:spMk id="2" creationId="{64A2FC9C-D79A-4E84-81B9-7BDFBFAD51E6}"/>
          </ac:spMkLst>
        </pc:spChg>
        <pc:spChg chg="add del mod">
          <ac:chgData name="Weifeng Xu" userId="e7aed605-a3dd-4d5a-a692-a87037af107b" providerId="ADAL" clId="{2DF50834-70B7-4792-8287-7E44FACC55EB}" dt="2021-06-27T00:53:59.906" v="1672" actId="6264"/>
          <ac:spMkLst>
            <pc:docMk/>
            <pc:sldMk cId="4091828154" sldId="430"/>
            <ac:spMk id="2" creationId="{C718D799-5206-49C6-B128-2EB815ED4890}"/>
          </ac:spMkLst>
        </pc:spChg>
        <pc:spChg chg="add del mod ord">
          <ac:chgData name="Weifeng Xu" userId="e7aed605-a3dd-4d5a-a692-a87037af107b" providerId="ADAL" clId="{2DF50834-70B7-4792-8287-7E44FACC55EB}" dt="2021-06-27T00:54:00.122" v="1673" actId="6264"/>
          <ac:spMkLst>
            <pc:docMk/>
            <pc:sldMk cId="4091828154" sldId="430"/>
            <ac:spMk id="3" creationId="{3AC1CD3D-AC7C-499E-BEEB-50CDA16C2596}"/>
          </ac:spMkLst>
        </pc:spChg>
        <pc:spChg chg="del mod ord">
          <ac:chgData name="Weifeng Xu" userId="e7aed605-a3dd-4d5a-a692-a87037af107b" providerId="ADAL" clId="{2DF50834-70B7-4792-8287-7E44FACC55EB}" dt="2021-06-26T12:32:34.009" v="1381" actId="700"/>
          <ac:spMkLst>
            <pc:docMk/>
            <pc:sldMk cId="4091828154" sldId="430"/>
            <ac:spMk id="3" creationId="{61AB3DAF-0718-4954-9283-5CC778DB5425}"/>
          </ac:spMkLst>
        </pc:spChg>
        <pc:spChg chg="add mod ord">
          <ac:chgData name="Weifeng Xu" userId="e7aed605-a3dd-4d5a-a692-a87037af107b" providerId="ADAL" clId="{2DF50834-70B7-4792-8287-7E44FACC55EB}" dt="2021-06-27T00:54:00.122" v="1673" actId="6264"/>
          <ac:spMkLst>
            <pc:docMk/>
            <pc:sldMk cId="4091828154" sldId="430"/>
            <ac:spMk id="4" creationId="{4231C78D-78A1-49DC-B782-F890DF224CF4}"/>
          </ac:spMkLst>
        </pc:spChg>
        <pc:spChg chg="add del mod ord">
          <ac:chgData name="Weifeng Xu" userId="e7aed605-a3dd-4d5a-a692-a87037af107b" providerId="ADAL" clId="{2DF50834-70B7-4792-8287-7E44FACC55EB}" dt="2021-06-27T00:53:59.906" v="1672" actId="6264"/>
          <ac:spMkLst>
            <pc:docMk/>
            <pc:sldMk cId="4091828154" sldId="430"/>
            <ac:spMk id="5" creationId="{937769A2-786F-4446-868A-072996D19B37}"/>
          </ac:spMkLst>
        </pc:spChg>
        <pc:spChg chg="add del mod">
          <ac:chgData name="Weifeng Xu" userId="e7aed605-a3dd-4d5a-a692-a87037af107b" providerId="ADAL" clId="{2DF50834-70B7-4792-8287-7E44FACC55EB}" dt="2021-06-27T00:54:00.122" v="1673" actId="6264"/>
          <ac:spMkLst>
            <pc:docMk/>
            <pc:sldMk cId="4091828154" sldId="430"/>
            <ac:spMk id="6" creationId="{743E2930-08C6-44E5-A0D0-65D0420E2C0B}"/>
          </ac:spMkLst>
        </pc:spChg>
        <pc:spChg chg="add del mod ord">
          <ac:chgData name="Weifeng Xu" userId="e7aed605-a3dd-4d5a-a692-a87037af107b" providerId="ADAL" clId="{2DF50834-70B7-4792-8287-7E44FACC55EB}" dt="2021-06-27T00:54:00.122" v="1673" actId="6264"/>
          <ac:spMkLst>
            <pc:docMk/>
            <pc:sldMk cId="4091828154" sldId="430"/>
            <ac:spMk id="7" creationId="{884E09AA-5D92-4777-86E9-8B970559F012}"/>
          </ac:spMkLst>
        </pc:spChg>
      </pc:sldChg>
      <pc:sldChg chg="addSp delSp modSp new mod chgLayout">
        <pc:chgData name="Weifeng Xu" userId="e7aed605-a3dd-4d5a-a692-a87037af107b" providerId="ADAL" clId="{2DF50834-70B7-4792-8287-7E44FACC55EB}" dt="2021-06-27T12:23:44.642" v="2091" actId="20577"/>
        <pc:sldMkLst>
          <pc:docMk/>
          <pc:sldMk cId="593614233" sldId="431"/>
        </pc:sldMkLst>
        <pc:spChg chg="add del mod">
          <ac:chgData name="Weifeng Xu" userId="e7aed605-a3dd-4d5a-a692-a87037af107b" providerId="ADAL" clId="{2DF50834-70B7-4792-8287-7E44FACC55EB}" dt="2021-06-27T00:53:59.906" v="1672" actId="6264"/>
          <ac:spMkLst>
            <pc:docMk/>
            <pc:sldMk cId="593614233" sldId="431"/>
            <ac:spMk id="2" creationId="{842B4D4D-D8F2-443F-B950-76086D1792E4}"/>
          </ac:spMkLst>
        </pc:spChg>
        <pc:spChg chg="del">
          <ac:chgData name="Weifeng Xu" userId="e7aed605-a3dd-4d5a-a692-a87037af107b" providerId="ADAL" clId="{2DF50834-70B7-4792-8287-7E44FACC55EB}" dt="2021-06-26T12:35:14.483" v="1401" actId="700"/>
          <ac:spMkLst>
            <pc:docMk/>
            <pc:sldMk cId="593614233" sldId="431"/>
            <ac:spMk id="2" creationId="{E3E1B45E-6C90-4939-A2E7-A9D2E99E24BC}"/>
          </ac:spMkLst>
        </pc:spChg>
        <pc:spChg chg="del">
          <ac:chgData name="Weifeng Xu" userId="e7aed605-a3dd-4d5a-a692-a87037af107b" providerId="ADAL" clId="{2DF50834-70B7-4792-8287-7E44FACC55EB}" dt="2021-06-26T12:35:14.483" v="1401" actId="700"/>
          <ac:spMkLst>
            <pc:docMk/>
            <pc:sldMk cId="593614233" sldId="431"/>
            <ac:spMk id="3" creationId="{55822484-AA94-4473-BB65-1970D034B51D}"/>
          </ac:spMkLst>
        </pc:spChg>
        <pc:spChg chg="add del mod">
          <ac:chgData name="Weifeng Xu" userId="e7aed605-a3dd-4d5a-a692-a87037af107b" providerId="ADAL" clId="{2DF50834-70B7-4792-8287-7E44FACC55EB}" dt="2021-06-27T00:53:59.906" v="1672" actId="6264"/>
          <ac:spMkLst>
            <pc:docMk/>
            <pc:sldMk cId="593614233" sldId="431"/>
            <ac:spMk id="3" creationId="{8C34FF95-E85C-4D45-AA43-58AB747BA2E1}"/>
          </ac:spMkLst>
        </pc:spChg>
        <pc:spChg chg="add mod ord">
          <ac:chgData name="Weifeng Xu" userId="e7aed605-a3dd-4d5a-a692-a87037af107b" providerId="ADAL" clId="{2DF50834-70B7-4792-8287-7E44FACC55EB}" dt="2021-06-27T00:54:00.122" v="1673" actId="6264"/>
          <ac:spMkLst>
            <pc:docMk/>
            <pc:sldMk cId="593614233" sldId="431"/>
            <ac:spMk id="4" creationId="{4BE4D6EB-8B42-4167-9B41-B77F0C7A20B2}"/>
          </ac:spMkLst>
        </pc:spChg>
        <pc:spChg chg="add mod ord">
          <ac:chgData name="Weifeng Xu" userId="e7aed605-a3dd-4d5a-a692-a87037af107b" providerId="ADAL" clId="{2DF50834-70B7-4792-8287-7E44FACC55EB}" dt="2021-06-27T12:23:44.642" v="2091" actId="20577"/>
          <ac:spMkLst>
            <pc:docMk/>
            <pc:sldMk cId="593614233" sldId="431"/>
            <ac:spMk id="5" creationId="{AA7D2DDE-BF6D-459D-9188-84B17B477993}"/>
          </ac:spMkLst>
        </pc:spChg>
        <pc:spChg chg="add del mod">
          <ac:chgData name="Weifeng Xu" userId="e7aed605-a3dd-4d5a-a692-a87037af107b" providerId="ADAL" clId="{2DF50834-70B7-4792-8287-7E44FACC55EB}" dt="2021-06-27T00:54:00.122" v="1673" actId="6264"/>
          <ac:spMkLst>
            <pc:docMk/>
            <pc:sldMk cId="593614233" sldId="431"/>
            <ac:spMk id="6" creationId="{4764D631-D86F-4040-959B-A21D41364909}"/>
          </ac:spMkLst>
        </pc:spChg>
        <pc:spChg chg="add del mod">
          <ac:chgData name="Weifeng Xu" userId="e7aed605-a3dd-4d5a-a692-a87037af107b" providerId="ADAL" clId="{2DF50834-70B7-4792-8287-7E44FACC55EB}" dt="2021-06-27T00:54:00.122" v="1673" actId="6264"/>
          <ac:spMkLst>
            <pc:docMk/>
            <pc:sldMk cId="593614233" sldId="431"/>
            <ac:spMk id="7" creationId="{55F802E8-C085-467F-9FF3-7447616C9C23}"/>
          </ac:spMkLst>
        </pc:spChg>
      </pc:sldChg>
      <pc:sldChg chg="addSp delSp modSp new mod chgLayout">
        <pc:chgData name="Weifeng Xu" userId="e7aed605-a3dd-4d5a-a692-a87037af107b" providerId="ADAL" clId="{2DF50834-70B7-4792-8287-7E44FACC55EB}" dt="2021-06-27T00:54:00.122" v="1673" actId="6264"/>
        <pc:sldMkLst>
          <pc:docMk/>
          <pc:sldMk cId="996485528" sldId="432"/>
        </pc:sldMkLst>
        <pc:spChg chg="mod ord">
          <ac:chgData name="Weifeng Xu" userId="e7aed605-a3dd-4d5a-a692-a87037af107b" providerId="ADAL" clId="{2DF50834-70B7-4792-8287-7E44FACC55EB}" dt="2021-06-27T00:54:00.122" v="1673" actId="6264"/>
          <ac:spMkLst>
            <pc:docMk/>
            <pc:sldMk cId="996485528" sldId="432"/>
            <ac:spMk id="2" creationId="{C16CFBFA-DE7D-4BF9-91F7-D29CB7460491}"/>
          </ac:spMkLst>
        </pc:spChg>
        <pc:spChg chg="add del mod">
          <ac:chgData name="Weifeng Xu" userId="e7aed605-a3dd-4d5a-a692-a87037af107b" providerId="ADAL" clId="{2DF50834-70B7-4792-8287-7E44FACC55EB}" dt="2021-06-26T13:04:02.227" v="1593"/>
          <ac:spMkLst>
            <pc:docMk/>
            <pc:sldMk cId="996485528" sldId="432"/>
            <ac:spMk id="4" creationId="{14738B4A-2123-4648-8C40-EDB02D0110EE}"/>
          </ac:spMkLst>
        </pc:spChg>
        <pc:spChg chg="add del mod">
          <ac:chgData name="Weifeng Xu" userId="e7aed605-a3dd-4d5a-a692-a87037af107b" providerId="ADAL" clId="{2DF50834-70B7-4792-8287-7E44FACC55EB}" dt="2021-06-26T13:04:02.227" v="1593"/>
          <ac:spMkLst>
            <pc:docMk/>
            <pc:sldMk cId="996485528" sldId="432"/>
            <ac:spMk id="6" creationId="{07A88C37-D3F1-48D7-9F60-B055706C317F}"/>
          </ac:spMkLst>
        </pc:spChg>
        <pc:spChg chg="add del mod">
          <ac:chgData name="Weifeng Xu" userId="e7aed605-a3dd-4d5a-a692-a87037af107b" providerId="ADAL" clId="{2DF50834-70B7-4792-8287-7E44FACC55EB}" dt="2021-06-27T00:53:59.906" v="1672" actId="6264"/>
          <ac:spMkLst>
            <pc:docMk/>
            <pc:sldMk cId="996485528" sldId="432"/>
            <ac:spMk id="7" creationId="{0933005A-F691-4567-BD76-2B8BA7109B41}"/>
          </ac:spMkLst>
        </pc:spChg>
        <pc:spChg chg="add del mod">
          <ac:chgData name="Weifeng Xu" userId="e7aed605-a3dd-4d5a-a692-a87037af107b" providerId="ADAL" clId="{2DF50834-70B7-4792-8287-7E44FACC55EB}" dt="2021-06-27T00:54:00.122" v="1673" actId="6264"/>
          <ac:spMkLst>
            <pc:docMk/>
            <pc:sldMk cId="996485528" sldId="432"/>
            <ac:spMk id="8" creationId="{E4431170-DFF1-40F5-A3C4-3170BA781A7F}"/>
          </ac:spMkLst>
        </pc:spChg>
        <pc:spChg chg="add del mod">
          <ac:chgData name="Weifeng Xu" userId="e7aed605-a3dd-4d5a-a692-a87037af107b" providerId="ADAL" clId="{2DF50834-70B7-4792-8287-7E44FACC55EB}" dt="2021-06-26T13:04:02.227" v="1593"/>
          <ac:spMkLst>
            <pc:docMk/>
            <pc:sldMk cId="996485528" sldId="432"/>
            <ac:spMk id="9" creationId="{83D7E605-C682-47FB-9B1E-D101F82C374E}"/>
          </ac:spMkLst>
        </pc:spChg>
        <pc:spChg chg="add del mod">
          <ac:chgData name="Weifeng Xu" userId="e7aed605-a3dd-4d5a-a692-a87037af107b" providerId="ADAL" clId="{2DF50834-70B7-4792-8287-7E44FACC55EB}" dt="2021-06-26T13:04:02.227" v="1593"/>
          <ac:spMkLst>
            <pc:docMk/>
            <pc:sldMk cId="996485528" sldId="432"/>
            <ac:spMk id="11" creationId="{34F77480-8E79-46BE-821C-241510A8E48D}"/>
          </ac:spMkLst>
        </pc:spChg>
        <pc:spChg chg="add del mod">
          <ac:chgData name="Weifeng Xu" userId="e7aed605-a3dd-4d5a-a692-a87037af107b" providerId="ADAL" clId="{2DF50834-70B7-4792-8287-7E44FACC55EB}" dt="2021-06-26T13:04:02.227" v="1593"/>
          <ac:spMkLst>
            <pc:docMk/>
            <pc:sldMk cId="996485528" sldId="432"/>
            <ac:spMk id="15" creationId="{7A727DB6-AD0F-48D4-A3BE-A32C3ABDDA5E}"/>
          </ac:spMkLst>
        </pc:spChg>
        <pc:spChg chg="add mod">
          <ac:chgData name="Weifeng Xu" userId="e7aed605-a3dd-4d5a-a692-a87037af107b" providerId="ADAL" clId="{2DF50834-70B7-4792-8287-7E44FACC55EB}" dt="2021-06-26T13:07:23.338" v="1613" actId="1076"/>
          <ac:spMkLst>
            <pc:docMk/>
            <pc:sldMk cId="996485528" sldId="432"/>
            <ac:spMk id="18" creationId="{A02E55FD-29B5-4C0C-83F6-1FC281ABCC41}"/>
          </ac:spMkLst>
        </pc:spChg>
        <pc:spChg chg="add mod">
          <ac:chgData name="Weifeng Xu" userId="e7aed605-a3dd-4d5a-a692-a87037af107b" providerId="ADAL" clId="{2DF50834-70B7-4792-8287-7E44FACC55EB}" dt="2021-06-26T13:07:23.338" v="1613" actId="1076"/>
          <ac:spMkLst>
            <pc:docMk/>
            <pc:sldMk cId="996485528" sldId="432"/>
            <ac:spMk id="20" creationId="{1DEB74F3-7212-4202-A8D8-E770F1BAD0A8}"/>
          </ac:spMkLst>
        </pc:spChg>
        <pc:spChg chg="add mod">
          <ac:chgData name="Weifeng Xu" userId="e7aed605-a3dd-4d5a-a692-a87037af107b" providerId="ADAL" clId="{2DF50834-70B7-4792-8287-7E44FACC55EB}" dt="2021-06-26T13:07:23.338" v="1613" actId="1076"/>
          <ac:spMkLst>
            <pc:docMk/>
            <pc:sldMk cId="996485528" sldId="432"/>
            <ac:spMk id="23" creationId="{AF92B3B7-3D4F-49FB-A9B2-A4ECFC924F94}"/>
          </ac:spMkLst>
        </pc:spChg>
        <pc:spChg chg="add mod">
          <ac:chgData name="Weifeng Xu" userId="e7aed605-a3dd-4d5a-a692-a87037af107b" providerId="ADAL" clId="{2DF50834-70B7-4792-8287-7E44FACC55EB}" dt="2021-06-26T13:07:23.338" v="1613" actId="1076"/>
          <ac:spMkLst>
            <pc:docMk/>
            <pc:sldMk cId="996485528" sldId="432"/>
            <ac:spMk id="25" creationId="{2021B613-2DAE-4CA2-A36C-9886D3E51FB1}"/>
          </ac:spMkLst>
        </pc:spChg>
        <pc:spChg chg="add mod">
          <ac:chgData name="Weifeng Xu" userId="e7aed605-a3dd-4d5a-a692-a87037af107b" providerId="ADAL" clId="{2DF50834-70B7-4792-8287-7E44FACC55EB}" dt="2021-06-26T13:07:23.338" v="1613" actId="1076"/>
          <ac:spMkLst>
            <pc:docMk/>
            <pc:sldMk cId="996485528" sldId="432"/>
            <ac:spMk id="29" creationId="{4E3F57B8-D854-42C7-A591-61910D1F2C4A}"/>
          </ac:spMkLst>
        </pc:spChg>
        <pc:spChg chg="add mod">
          <ac:chgData name="Weifeng Xu" userId="e7aed605-a3dd-4d5a-a692-a87037af107b" providerId="ADAL" clId="{2DF50834-70B7-4792-8287-7E44FACC55EB}" dt="2021-06-26T13:07:23.338" v="1613" actId="1076"/>
          <ac:spMkLst>
            <pc:docMk/>
            <pc:sldMk cId="996485528" sldId="432"/>
            <ac:spMk id="31" creationId="{B7028674-F444-4907-864C-D50FC492CC8B}"/>
          </ac:spMkLst>
        </pc:spChg>
        <pc:spChg chg="add mod">
          <ac:chgData name="Weifeng Xu" userId="e7aed605-a3dd-4d5a-a692-a87037af107b" providerId="ADAL" clId="{2DF50834-70B7-4792-8287-7E44FACC55EB}" dt="2021-06-26T13:07:23.338" v="1613" actId="1076"/>
          <ac:spMkLst>
            <pc:docMk/>
            <pc:sldMk cId="996485528" sldId="432"/>
            <ac:spMk id="32" creationId="{F77ABF59-3F39-4D29-8E54-C284C69BBAD9}"/>
          </ac:spMkLst>
        </pc:spChg>
        <pc:spChg chg="add mod">
          <ac:chgData name="Weifeng Xu" userId="e7aed605-a3dd-4d5a-a692-a87037af107b" providerId="ADAL" clId="{2DF50834-70B7-4792-8287-7E44FACC55EB}" dt="2021-06-26T13:07:23.338" v="1613" actId="1076"/>
          <ac:spMkLst>
            <pc:docMk/>
            <pc:sldMk cId="996485528" sldId="432"/>
            <ac:spMk id="33" creationId="{75C1FDA5-F85F-4C39-9DB4-76353E6D4BC3}"/>
          </ac:spMkLst>
        </pc:spChg>
        <pc:spChg chg="add mod">
          <ac:chgData name="Weifeng Xu" userId="e7aed605-a3dd-4d5a-a692-a87037af107b" providerId="ADAL" clId="{2DF50834-70B7-4792-8287-7E44FACC55EB}" dt="2021-06-26T13:07:23.338" v="1613" actId="1076"/>
          <ac:spMkLst>
            <pc:docMk/>
            <pc:sldMk cId="996485528" sldId="432"/>
            <ac:spMk id="34" creationId="{3B7D4E1C-7B23-4A1D-A947-71424BFC12FB}"/>
          </ac:spMkLst>
        </pc:spChg>
        <pc:spChg chg="add mod">
          <ac:chgData name="Weifeng Xu" userId="e7aed605-a3dd-4d5a-a692-a87037af107b" providerId="ADAL" clId="{2DF50834-70B7-4792-8287-7E44FACC55EB}" dt="2021-06-26T13:10:07.921" v="1636" actId="1076"/>
          <ac:spMkLst>
            <pc:docMk/>
            <pc:sldMk cId="996485528" sldId="432"/>
            <ac:spMk id="37" creationId="{070475E8-F04F-4F01-BE34-B6BEE1910C41}"/>
          </ac:spMkLst>
        </pc:spChg>
        <pc:picChg chg="add del mod">
          <ac:chgData name="Weifeng Xu" userId="e7aed605-a3dd-4d5a-a692-a87037af107b" providerId="ADAL" clId="{2DF50834-70B7-4792-8287-7E44FACC55EB}" dt="2021-06-26T13:04:02.227" v="1593"/>
          <ac:picMkLst>
            <pc:docMk/>
            <pc:sldMk cId="996485528" sldId="432"/>
            <ac:picMk id="3" creationId="{8580451C-ACBE-4073-A69C-E4C2D37B5B50}"/>
          </ac:picMkLst>
        </pc:picChg>
        <pc:picChg chg="add mod">
          <ac:chgData name="Weifeng Xu" userId="e7aed605-a3dd-4d5a-a692-a87037af107b" providerId="ADAL" clId="{2DF50834-70B7-4792-8287-7E44FACC55EB}" dt="2021-06-27T00:35:49.807" v="1646" actId="1076"/>
          <ac:picMkLst>
            <pc:docMk/>
            <pc:sldMk cId="996485528" sldId="432"/>
            <ac:picMk id="4" creationId="{A1EFDF78-825C-41E9-A8B2-B34DB2A36D8E}"/>
          </ac:picMkLst>
        </pc:picChg>
        <pc:picChg chg="add del mod">
          <ac:chgData name="Weifeng Xu" userId="e7aed605-a3dd-4d5a-a692-a87037af107b" providerId="ADAL" clId="{2DF50834-70B7-4792-8287-7E44FACC55EB}" dt="2021-06-26T13:04:02.227" v="1593"/>
          <ac:picMkLst>
            <pc:docMk/>
            <pc:sldMk cId="996485528" sldId="432"/>
            <ac:picMk id="5" creationId="{1E79A469-0D18-4465-ACD2-C18AEA46DCE5}"/>
          </ac:picMkLst>
        </pc:picChg>
        <pc:picChg chg="add mod modCrop">
          <ac:chgData name="Weifeng Xu" userId="e7aed605-a3dd-4d5a-a692-a87037af107b" providerId="ADAL" clId="{2DF50834-70B7-4792-8287-7E44FACC55EB}" dt="2021-06-27T00:37:08.304" v="1654" actId="1038"/>
          <ac:picMkLst>
            <pc:docMk/>
            <pc:sldMk cId="996485528" sldId="432"/>
            <ac:picMk id="6" creationId="{17A03EAB-2B69-4B6D-B59C-EE27FA6C5088}"/>
          </ac:picMkLst>
        </pc:picChg>
        <pc:picChg chg="add del mod">
          <ac:chgData name="Weifeng Xu" userId="e7aed605-a3dd-4d5a-a692-a87037af107b" providerId="ADAL" clId="{2DF50834-70B7-4792-8287-7E44FACC55EB}" dt="2021-06-26T13:04:02.227" v="1593"/>
          <ac:picMkLst>
            <pc:docMk/>
            <pc:sldMk cId="996485528" sldId="432"/>
            <ac:picMk id="10" creationId="{5790436C-B684-46A9-AE3A-FBFF6BCDE82E}"/>
          </ac:picMkLst>
        </pc:picChg>
        <pc:picChg chg="add del mod">
          <ac:chgData name="Weifeng Xu" userId="e7aed605-a3dd-4d5a-a692-a87037af107b" providerId="ADAL" clId="{2DF50834-70B7-4792-8287-7E44FACC55EB}" dt="2021-06-26T13:04:02.227" v="1593"/>
          <ac:picMkLst>
            <pc:docMk/>
            <pc:sldMk cId="996485528" sldId="432"/>
            <ac:picMk id="13" creationId="{1D62F4B9-2DD9-4A19-91AA-40DCADAB1F1A}"/>
          </ac:picMkLst>
        </pc:picChg>
        <pc:picChg chg="add mod">
          <ac:chgData name="Weifeng Xu" userId="e7aed605-a3dd-4d5a-a692-a87037af107b" providerId="ADAL" clId="{2DF50834-70B7-4792-8287-7E44FACC55EB}" dt="2021-06-26T13:07:23.338" v="1613" actId="1076"/>
          <ac:picMkLst>
            <pc:docMk/>
            <pc:sldMk cId="996485528" sldId="432"/>
            <ac:picMk id="16" creationId="{D8F29DEE-5319-45A6-B5D5-77BE1CEA9E73}"/>
          </ac:picMkLst>
        </pc:picChg>
        <pc:picChg chg="add mod">
          <ac:chgData name="Weifeng Xu" userId="e7aed605-a3dd-4d5a-a692-a87037af107b" providerId="ADAL" clId="{2DF50834-70B7-4792-8287-7E44FACC55EB}" dt="2021-06-26T13:07:23.338" v="1613" actId="1076"/>
          <ac:picMkLst>
            <pc:docMk/>
            <pc:sldMk cId="996485528" sldId="432"/>
            <ac:picMk id="17" creationId="{791B3E6D-549B-41FE-BD84-5D588E29CBAE}"/>
          </ac:picMkLst>
        </pc:picChg>
        <pc:picChg chg="add mod">
          <ac:chgData name="Weifeng Xu" userId="e7aed605-a3dd-4d5a-a692-a87037af107b" providerId="ADAL" clId="{2DF50834-70B7-4792-8287-7E44FACC55EB}" dt="2021-06-26T13:07:23.338" v="1613" actId="1076"/>
          <ac:picMkLst>
            <pc:docMk/>
            <pc:sldMk cId="996485528" sldId="432"/>
            <ac:picMk id="19" creationId="{592C6CAB-6DD3-492D-815A-76133D947BEC}"/>
          </ac:picMkLst>
        </pc:picChg>
        <pc:picChg chg="add mod">
          <ac:chgData name="Weifeng Xu" userId="e7aed605-a3dd-4d5a-a692-a87037af107b" providerId="ADAL" clId="{2DF50834-70B7-4792-8287-7E44FACC55EB}" dt="2021-06-26T13:07:23.338" v="1613" actId="1076"/>
          <ac:picMkLst>
            <pc:docMk/>
            <pc:sldMk cId="996485528" sldId="432"/>
            <ac:picMk id="24" creationId="{0FD3043A-8351-4076-B2B0-CDA4C277CDC9}"/>
          </ac:picMkLst>
        </pc:picChg>
        <pc:picChg chg="add mod">
          <ac:chgData name="Weifeng Xu" userId="e7aed605-a3dd-4d5a-a692-a87037af107b" providerId="ADAL" clId="{2DF50834-70B7-4792-8287-7E44FACC55EB}" dt="2021-06-26T13:07:23.338" v="1613" actId="1076"/>
          <ac:picMkLst>
            <pc:docMk/>
            <pc:sldMk cId="996485528" sldId="432"/>
            <ac:picMk id="27" creationId="{81C20D7D-A240-4DC4-9EFA-76D7A659BE47}"/>
          </ac:picMkLst>
        </pc:picChg>
        <pc:picChg chg="add mod">
          <ac:chgData name="Weifeng Xu" userId="e7aed605-a3dd-4d5a-a692-a87037af107b" providerId="ADAL" clId="{2DF50834-70B7-4792-8287-7E44FACC55EB}" dt="2021-06-26T13:07:23.338" v="1613" actId="1076"/>
          <ac:picMkLst>
            <pc:docMk/>
            <pc:sldMk cId="996485528" sldId="432"/>
            <ac:picMk id="30" creationId="{CD297151-FB10-4A24-8CE4-8C48A8AF751B}"/>
          </ac:picMkLst>
        </pc:picChg>
        <pc:picChg chg="add mod">
          <ac:chgData name="Weifeng Xu" userId="e7aed605-a3dd-4d5a-a692-a87037af107b" providerId="ADAL" clId="{2DF50834-70B7-4792-8287-7E44FACC55EB}" dt="2021-06-26T13:09:55.059" v="1616" actId="1076"/>
          <ac:picMkLst>
            <pc:docMk/>
            <pc:sldMk cId="996485528" sldId="432"/>
            <ac:picMk id="36" creationId="{0217B92D-7721-4864-B683-03F25C4DC40F}"/>
          </ac:picMkLst>
        </pc:picChg>
        <pc:cxnChg chg="add del mod">
          <ac:chgData name="Weifeng Xu" userId="e7aed605-a3dd-4d5a-a692-a87037af107b" providerId="ADAL" clId="{2DF50834-70B7-4792-8287-7E44FACC55EB}" dt="2021-06-26T13:04:02.227" v="1593"/>
          <ac:cxnSpMkLst>
            <pc:docMk/>
            <pc:sldMk cId="996485528" sldId="432"/>
            <ac:cxnSpMk id="7" creationId="{20533BF0-5A53-4801-9D6D-CE8B0E2503FE}"/>
          </ac:cxnSpMkLst>
        </pc:cxnChg>
        <pc:cxnChg chg="add del mod">
          <ac:chgData name="Weifeng Xu" userId="e7aed605-a3dd-4d5a-a692-a87037af107b" providerId="ADAL" clId="{2DF50834-70B7-4792-8287-7E44FACC55EB}" dt="2021-06-26T13:04:02.227" v="1593"/>
          <ac:cxnSpMkLst>
            <pc:docMk/>
            <pc:sldMk cId="996485528" sldId="432"/>
            <ac:cxnSpMk id="8" creationId="{96985158-1DB1-4AED-B02A-BD655FCABA40}"/>
          </ac:cxnSpMkLst>
        </pc:cxnChg>
        <pc:cxnChg chg="add del mod">
          <ac:chgData name="Weifeng Xu" userId="e7aed605-a3dd-4d5a-a692-a87037af107b" providerId="ADAL" clId="{2DF50834-70B7-4792-8287-7E44FACC55EB}" dt="2021-06-26T13:04:02.227" v="1593"/>
          <ac:cxnSpMkLst>
            <pc:docMk/>
            <pc:sldMk cId="996485528" sldId="432"/>
            <ac:cxnSpMk id="12" creationId="{E4B443ED-4517-482E-836B-6F7F1F33C2DB}"/>
          </ac:cxnSpMkLst>
        </pc:cxnChg>
        <pc:cxnChg chg="add del mod">
          <ac:chgData name="Weifeng Xu" userId="e7aed605-a3dd-4d5a-a692-a87037af107b" providerId="ADAL" clId="{2DF50834-70B7-4792-8287-7E44FACC55EB}" dt="2021-06-26T13:04:02.227" v="1593"/>
          <ac:cxnSpMkLst>
            <pc:docMk/>
            <pc:sldMk cId="996485528" sldId="432"/>
            <ac:cxnSpMk id="14" creationId="{63C888A5-BF58-4DF2-A93F-6AF7C888B74F}"/>
          </ac:cxnSpMkLst>
        </pc:cxnChg>
        <pc:cxnChg chg="add mod">
          <ac:chgData name="Weifeng Xu" userId="e7aed605-a3dd-4d5a-a692-a87037af107b" providerId="ADAL" clId="{2DF50834-70B7-4792-8287-7E44FACC55EB}" dt="2021-06-26T13:07:23.338" v="1613" actId="1076"/>
          <ac:cxnSpMkLst>
            <pc:docMk/>
            <pc:sldMk cId="996485528" sldId="432"/>
            <ac:cxnSpMk id="21" creationId="{23526646-6425-4F30-9360-708D1EFAD510}"/>
          </ac:cxnSpMkLst>
        </pc:cxnChg>
        <pc:cxnChg chg="add mod">
          <ac:chgData name="Weifeng Xu" userId="e7aed605-a3dd-4d5a-a692-a87037af107b" providerId="ADAL" clId="{2DF50834-70B7-4792-8287-7E44FACC55EB}" dt="2021-06-26T13:07:23.338" v="1613" actId="1076"/>
          <ac:cxnSpMkLst>
            <pc:docMk/>
            <pc:sldMk cId="996485528" sldId="432"/>
            <ac:cxnSpMk id="22" creationId="{1DBA203D-B193-44E7-9CEF-EDCCE7DA4398}"/>
          </ac:cxnSpMkLst>
        </pc:cxnChg>
        <pc:cxnChg chg="add mod">
          <ac:chgData name="Weifeng Xu" userId="e7aed605-a3dd-4d5a-a692-a87037af107b" providerId="ADAL" clId="{2DF50834-70B7-4792-8287-7E44FACC55EB}" dt="2021-06-26T13:07:23.338" v="1613" actId="1076"/>
          <ac:cxnSpMkLst>
            <pc:docMk/>
            <pc:sldMk cId="996485528" sldId="432"/>
            <ac:cxnSpMk id="26" creationId="{A45F2E8F-7A7D-44DC-93D0-0573FA3753BE}"/>
          </ac:cxnSpMkLst>
        </pc:cxnChg>
        <pc:cxnChg chg="add mod">
          <ac:chgData name="Weifeng Xu" userId="e7aed605-a3dd-4d5a-a692-a87037af107b" providerId="ADAL" clId="{2DF50834-70B7-4792-8287-7E44FACC55EB}" dt="2021-06-26T13:07:23.338" v="1613" actId="1076"/>
          <ac:cxnSpMkLst>
            <pc:docMk/>
            <pc:sldMk cId="996485528" sldId="432"/>
            <ac:cxnSpMk id="28" creationId="{4373F862-9660-4A68-BBFE-2D76BC6F7DBD}"/>
          </ac:cxnSpMkLst>
        </pc:cxnChg>
        <pc:cxnChg chg="add mod">
          <ac:chgData name="Weifeng Xu" userId="e7aed605-a3dd-4d5a-a692-a87037af107b" providerId="ADAL" clId="{2DF50834-70B7-4792-8287-7E44FACC55EB}" dt="2021-06-26T13:10:32.597" v="1639" actId="208"/>
          <ac:cxnSpMkLst>
            <pc:docMk/>
            <pc:sldMk cId="996485528" sldId="432"/>
            <ac:cxnSpMk id="39" creationId="{12F4CB2D-846E-40BA-8FA3-CA8C94F48775}"/>
          </ac:cxnSpMkLst>
        </pc:cxnChg>
      </pc:sldChg>
      <pc:sldChg chg="addSp delSp modSp new mod modClrScheme chgLayout">
        <pc:chgData name="Weifeng Xu" userId="e7aed605-a3dd-4d5a-a692-a87037af107b" providerId="ADAL" clId="{2DF50834-70B7-4792-8287-7E44FACC55EB}" dt="2021-06-27T00:53:59.629" v="1671" actId="1076"/>
        <pc:sldMkLst>
          <pc:docMk/>
          <pc:sldMk cId="848404907" sldId="433"/>
        </pc:sldMkLst>
        <pc:spChg chg="del">
          <ac:chgData name="Weifeng Xu" userId="e7aed605-a3dd-4d5a-a692-a87037af107b" providerId="ADAL" clId="{2DF50834-70B7-4792-8287-7E44FACC55EB}" dt="2021-06-27T00:40:04.980" v="1656" actId="700"/>
          <ac:spMkLst>
            <pc:docMk/>
            <pc:sldMk cId="848404907" sldId="433"/>
            <ac:spMk id="2" creationId="{6B92E535-ED9D-4F9A-B97F-B5D601239F71}"/>
          </ac:spMkLst>
        </pc:spChg>
        <pc:picChg chg="add mod">
          <ac:chgData name="Weifeng Xu" userId="e7aed605-a3dd-4d5a-a692-a87037af107b" providerId="ADAL" clId="{2DF50834-70B7-4792-8287-7E44FACC55EB}" dt="2021-06-27T00:53:59.629" v="1671" actId="1076"/>
          <ac:picMkLst>
            <pc:docMk/>
            <pc:sldMk cId="848404907" sldId="433"/>
            <ac:picMk id="4" creationId="{83AF133D-0644-4071-A348-E159CB2817DF}"/>
          </ac:picMkLst>
        </pc:picChg>
      </pc:sldChg>
      <pc:sldChg chg="addSp delSp modSp new mod ord modClrScheme chgLayout">
        <pc:chgData name="Weifeng Xu" userId="e7aed605-a3dd-4d5a-a692-a87037af107b" providerId="ADAL" clId="{2DF50834-70B7-4792-8287-7E44FACC55EB}" dt="2021-06-27T01:12:15.231" v="1756"/>
        <pc:sldMkLst>
          <pc:docMk/>
          <pc:sldMk cId="2829655940" sldId="434"/>
        </pc:sldMkLst>
        <pc:spChg chg="del mod ord">
          <ac:chgData name="Weifeng Xu" userId="e7aed605-a3dd-4d5a-a692-a87037af107b" providerId="ADAL" clId="{2DF50834-70B7-4792-8287-7E44FACC55EB}" dt="2021-06-27T01:04:14.555" v="1675" actId="700"/>
          <ac:spMkLst>
            <pc:docMk/>
            <pc:sldMk cId="2829655940" sldId="434"/>
            <ac:spMk id="2" creationId="{D9A064EC-8A6B-4F44-AFC6-D30DC11DF77C}"/>
          </ac:spMkLst>
        </pc:spChg>
        <pc:spChg chg="add mod ord">
          <ac:chgData name="Weifeng Xu" userId="e7aed605-a3dd-4d5a-a692-a87037af107b" providerId="ADAL" clId="{2DF50834-70B7-4792-8287-7E44FACC55EB}" dt="2021-06-27T01:09:51.369" v="1742" actId="20577"/>
          <ac:spMkLst>
            <pc:docMk/>
            <pc:sldMk cId="2829655940" sldId="434"/>
            <ac:spMk id="3" creationId="{3FB0E406-7148-4062-8E59-8477B01959F0}"/>
          </ac:spMkLst>
        </pc:spChg>
        <pc:spChg chg="add mod ord">
          <ac:chgData name="Weifeng Xu" userId="e7aed605-a3dd-4d5a-a692-a87037af107b" providerId="ADAL" clId="{2DF50834-70B7-4792-8287-7E44FACC55EB}" dt="2021-06-27T01:04:14.555" v="1675" actId="700"/>
          <ac:spMkLst>
            <pc:docMk/>
            <pc:sldMk cId="2829655940" sldId="434"/>
            <ac:spMk id="4" creationId="{E9C659C2-1B51-4AD4-9F42-DC43349408AB}"/>
          </ac:spMkLst>
        </pc:spChg>
      </pc:sldChg>
      <pc:sldChg chg="addSp delSp modSp new mod ord modClrScheme chgLayout">
        <pc:chgData name="Weifeng Xu" userId="e7aed605-a3dd-4d5a-a692-a87037af107b" providerId="ADAL" clId="{2DF50834-70B7-4792-8287-7E44FACC55EB}" dt="2021-06-27T01:40:40.036" v="1917" actId="20577"/>
        <pc:sldMkLst>
          <pc:docMk/>
          <pc:sldMk cId="3752964083" sldId="435"/>
        </pc:sldMkLst>
        <pc:spChg chg="del mod ord">
          <ac:chgData name="Weifeng Xu" userId="e7aed605-a3dd-4d5a-a692-a87037af107b" providerId="ADAL" clId="{2DF50834-70B7-4792-8287-7E44FACC55EB}" dt="2021-06-27T01:08:18.809" v="1720" actId="700"/>
          <ac:spMkLst>
            <pc:docMk/>
            <pc:sldMk cId="3752964083" sldId="435"/>
            <ac:spMk id="2" creationId="{7C81EF5F-680C-4140-8F18-982548805243}"/>
          </ac:spMkLst>
        </pc:spChg>
        <pc:spChg chg="del">
          <ac:chgData name="Weifeng Xu" userId="e7aed605-a3dd-4d5a-a692-a87037af107b" providerId="ADAL" clId="{2DF50834-70B7-4792-8287-7E44FACC55EB}" dt="2021-06-27T01:08:18.809" v="1720" actId="700"/>
          <ac:spMkLst>
            <pc:docMk/>
            <pc:sldMk cId="3752964083" sldId="435"/>
            <ac:spMk id="3" creationId="{A3391F8A-3B5C-45B6-9DC2-223AAD9FCC2D}"/>
          </ac:spMkLst>
        </pc:spChg>
        <pc:spChg chg="add mod ord">
          <ac:chgData name="Weifeng Xu" userId="e7aed605-a3dd-4d5a-a692-a87037af107b" providerId="ADAL" clId="{2DF50834-70B7-4792-8287-7E44FACC55EB}" dt="2021-06-27T01:40:40.036" v="1917" actId="20577"/>
          <ac:spMkLst>
            <pc:docMk/>
            <pc:sldMk cId="3752964083" sldId="435"/>
            <ac:spMk id="4" creationId="{2FDEBD91-F44A-416A-8E80-0B29ACD3F288}"/>
          </ac:spMkLst>
        </pc:spChg>
        <pc:picChg chg="add mod">
          <ac:chgData name="Weifeng Xu" userId="e7aed605-a3dd-4d5a-a692-a87037af107b" providerId="ADAL" clId="{2DF50834-70B7-4792-8287-7E44FACC55EB}" dt="2021-06-27T01:14:50.386" v="1792" actId="1076"/>
          <ac:picMkLst>
            <pc:docMk/>
            <pc:sldMk cId="3752964083" sldId="435"/>
            <ac:picMk id="6" creationId="{C75E34B0-FA8C-46E9-9545-EB160B99E0D8}"/>
          </ac:picMkLst>
        </pc:picChg>
      </pc:sldChg>
      <pc:sldChg chg="addSp modSp new mod">
        <pc:chgData name="Weifeng Xu" userId="e7aed605-a3dd-4d5a-a692-a87037af107b" providerId="ADAL" clId="{2DF50834-70B7-4792-8287-7E44FACC55EB}" dt="2021-06-27T01:41:00.419" v="1944" actId="20577"/>
        <pc:sldMkLst>
          <pc:docMk/>
          <pc:sldMk cId="3503932430" sldId="436"/>
        </pc:sldMkLst>
        <pc:spChg chg="mod">
          <ac:chgData name="Weifeng Xu" userId="e7aed605-a3dd-4d5a-a692-a87037af107b" providerId="ADAL" clId="{2DF50834-70B7-4792-8287-7E44FACC55EB}" dt="2021-06-27T01:41:00.419" v="1944" actId="20577"/>
          <ac:spMkLst>
            <pc:docMk/>
            <pc:sldMk cId="3503932430" sldId="436"/>
            <ac:spMk id="2" creationId="{054FAA32-D6C5-4EEE-B344-29E3940A5159}"/>
          </ac:spMkLst>
        </pc:spChg>
        <pc:picChg chg="add mod">
          <ac:chgData name="Weifeng Xu" userId="e7aed605-a3dd-4d5a-a692-a87037af107b" providerId="ADAL" clId="{2DF50834-70B7-4792-8287-7E44FACC55EB}" dt="2021-06-27T01:18:38.874" v="1796" actId="14100"/>
          <ac:picMkLst>
            <pc:docMk/>
            <pc:sldMk cId="3503932430" sldId="436"/>
            <ac:picMk id="4" creationId="{6997FD19-DC06-4FCA-B88A-A3AE27C71B9A}"/>
          </ac:picMkLst>
        </pc:picChg>
      </pc:sldChg>
      <pc:sldChg chg="addSp delSp modSp new mod">
        <pc:chgData name="Weifeng Xu" userId="e7aed605-a3dd-4d5a-a692-a87037af107b" providerId="ADAL" clId="{2DF50834-70B7-4792-8287-7E44FACC55EB}" dt="2021-06-27T01:41:16.603" v="1962" actId="20577"/>
        <pc:sldMkLst>
          <pc:docMk/>
          <pc:sldMk cId="1984469485" sldId="437"/>
        </pc:sldMkLst>
        <pc:spChg chg="mod">
          <ac:chgData name="Weifeng Xu" userId="e7aed605-a3dd-4d5a-a692-a87037af107b" providerId="ADAL" clId="{2DF50834-70B7-4792-8287-7E44FACC55EB}" dt="2021-06-27T01:41:16.603" v="1962" actId="20577"/>
          <ac:spMkLst>
            <pc:docMk/>
            <pc:sldMk cId="1984469485" sldId="437"/>
            <ac:spMk id="2" creationId="{4E15ACA9-8705-421C-BF40-8CE5BC6F0C9E}"/>
          </ac:spMkLst>
        </pc:spChg>
        <pc:spChg chg="add mod">
          <ac:chgData name="Weifeng Xu" userId="e7aed605-a3dd-4d5a-a692-a87037af107b" providerId="ADAL" clId="{2DF50834-70B7-4792-8287-7E44FACC55EB}" dt="2021-06-27T01:34:55.727" v="1853" actId="1076"/>
          <ac:spMkLst>
            <pc:docMk/>
            <pc:sldMk cId="1984469485" sldId="437"/>
            <ac:spMk id="4" creationId="{E5CD3E0A-24C9-4661-AB93-05EE626F5CD5}"/>
          </ac:spMkLst>
        </pc:spChg>
        <pc:spChg chg="add del mod">
          <ac:chgData name="Weifeng Xu" userId="e7aed605-a3dd-4d5a-a692-a87037af107b" providerId="ADAL" clId="{2DF50834-70B7-4792-8287-7E44FACC55EB}" dt="2021-06-27T01:37:48.464" v="1870"/>
          <ac:spMkLst>
            <pc:docMk/>
            <pc:sldMk cId="1984469485" sldId="437"/>
            <ac:spMk id="9" creationId="{94F87AB4-37E5-485C-9B88-9885C608EBDE}"/>
          </ac:spMkLst>
        </pc:spChg>
        <pc:spChg chg="add mod">
          <ac:chgData name="Weifeng Xu" userId="e7aed605-a3dd-4d5a-a692-a87037af107b" providerId="ADAL" clId="{2DF50834-70B7-4792-8287-7E44FACC55EB}" dt="2021-06-27T01:38:18.240" v="1901" actId="207"/>
          <ac:spMkLst>
            <pc:docMk/>
            <pc:sldMk cId="1984469485" sldId="437"/>
            <ac:spMk id="10" creationId="{DFF63605-0712-4C86-A936-89CE999AB4C3}"/>
          </ac:spMkLst>
        </pc:spChg>
        <pc:picChg chg="add mod">
          <ac:chgData name="Weifeng Xu" userId="e7aed605-a3dd-4d5a-a692-a87037af107b" providerId="ADAL" clId="{2DF50834-70B7-4792-8287-7E44FACC55EB}" dt="2021-06-27T01:34:58.524" v="1854" actId="1076"/>
          <ac:picMkLst>
            <pc:docMk/>
            <pc:sldMk cId="1984469485" sldId="437"/>
            <ac:picMk id="6" creationId="{760F1196-A840-4624-B2B2-E9EFA8D52BCC}"/>
          </ac:picMkLst>
        </pc:picChg>
        <pc:picChg chg="add mod modCrop">
          <ac:chgData name="Weifeng Xu" userId="e7aed605-a3dd-4d5a-a692-a87037af107b" providerId="ADAL" clId="{2DF50834-70B7-4792-8287-7E44FACC55EB}" dt="2021-06-27T01:37:48.069" v="1868" actId="1076"/>
          <ac:picMkLst>
            <pc:docMk/>
            <pc:sldMk cId="1984469485" sldId="437"/>
            <ac:picMk id="8" creationId="{EC0AC333-404F-45A9-A1D9-FF0B46834F68}"/>
          </ac:picMkLst>
        </pc:picChg>
        <pc:cxnChg chg="add mod">
          <ac:chgData name="Weifeng Xu" userId="e7aed605-a3dd-4d5a-a692-a87037af107b" providerId="ADAL" clId="{2DF50834-70B7-4792-8287-7E44FACC55EB}" dt="2021-06-27T01:38:24.875" v="1903" actId="13822"/>
          <ac:cxnSpMkLst>
            <pc:docMk/>
            <pc:sldMk cId="1984469485" sldId="437"/>
            <ac:cxnSpMk id="12" creationId="{863E9DBD-30D0-4A5F-8CB1-03E819F279E3}"/>
          </ac:cxnSpMkLst>
        </pc:cxnChg>
        <pc:cxnChg chg="add mod">
          <ac:chgData name="Weifeng Xu" userId="e7aed605-a3dd-4d5a-a692-a87037af107b" providerId="ADAL" clId="{2DF50834-70B7-4792-8287-7E44FACC55EB}" dt="2021-06-27T01:38:33.205" v="1905" actId="13822"/>
          <ac:cxnSpMkLst>
            <pc:docMk/>
            <pc:sldMk cId="1984469485" sldId="437"/>
            <ac:cxnSpMk id="14" creationId="{F2B8D4FC-7423-47FC-85FD-6793590CC410}"/>
          </ac:cxnSpMkLst>
        </pc:cxnChg>
      </pc:sldChg>
      <pc:sldChg chg="addSp modSp new mod modNotesTx">
        <pc:chgData name="Weifeng Xu" userId="e7aed605-a3dd-4d5a-a692-a87037af107b" providerId="ADAL" clId="{2DF50834-70B7-4792-8287-7E44FACC55EB}" dt="2021-06-27T01:42:20.128" v="1966" actId="14100"/>
        <pc:sldMkLst>
          <pc:docMk/>
          <pc:sldMk cId="4198334412" sldId="438"/>
        </pc:sldMkLst>
        <pc:spChg chg="mod">
          <ac:chgData name="Weifeng Xu" userId="e7aed605-a3dd-4d5a-a692-a87037af107b" providerId="ADAL" clId="{2DF50834-70B7-4792-8287-7E44FACC55EB}" dt="2021-06-27T01:40:24.925" v="1907"/>
          <ac:spMkLst>
            <pc:docMk/>
            <pc:sldMk cId="4198334412" sldId="438"/>
            <ac:spMk id="2" creationId="{0F57E0AC-3CAE-486A-97DE-98D5635B71F8}"/>
          </ac:spMkLst>
        </pc:spChg>
        <pc:picChg chg="add mod">
          <ac:chgData name="Weifeng Xu" userId="e7aed605-a3dd-4d5a-a692-a87037af107b" providerId="ADAL" clId="{2DF50834-70B7-4792-8287-7E44FACC55EB}" dt="2021-06-27T01:42:20.128" v="1966" actId="14100"/>
          <ac:picMkLst>
            <pc:docMk/>
            <pc:sldMk cId="4198334412" sldId="438"/>
            <ac:picMk id="4" creationId="{81B87CC8-C95A-4AE6-BB0F-470F40A10D53}"/>
          </ac:picMkLst>
        </pc:picChg>
      </pc:sldChg>
      <pc:sldChg chg="addSp modSp new mod modNotesTx">
        <pc:chgData name="Weifeng Xu" userId="e7aed605-a3dd-4d5a-a692-a87037af107b" providerId="ADAL" clId="{2DF50834-70B7-4792-8287-7E44FACC55EB}" dt="2021-06-27T01:45:55.971" v="1971" actId="1076"/>
        <pc:sldMkLst>
          <pc:docMk/>
          <pc:sldMk cId="4192281943" sldId="439"/>
        </pc:sldMkLst>
        <pc:spChg chg="mod">
          <ac:chgData name="Weifeng Xu" userId="e7aed605-a3dd-4d5a-a692-a87037af107b" providerId="ADAL" clId="{2DF50834-70B7-4792-8287-7E44FACC55EB}" dt="2021-06-27T01:43:39.922" v="1968"/>
          <ac:spMkLst>
            <pc:docMk/>
            <pc:sldMk cId="4192281943" sldId="439"/>
            <ac:spMk id="2" creationId="{FD81338F-CC6C-4B88-AEEA-CCC70DDFAF40}"/>
          </ac:spMkLst>
        </pc:spChg>
        <pc:picChg chg="add mod">
          <ac:chgData name="Weifeng Xu" userId="e7aed605-a3dd-4d5a-a692-a87037af107b" providerId="ADAL" clId="{2DF50834-70B7-4792-8287-7E44FACC55EB}" dt="2021-06-27T01:45:55.971" v="1971" actId="1076"/>
          <ac:picMkLst>
            <pc:docMk/>
            <pc:sldMk cId="4192281943" sldId="439"/>
            <ac:picMk id="4" creationId="{445027BD-094C-49DA-98C0-3A6BFB601AB1}"/>
          </ac:picMkLst>
        </pc:picChg>
      </pc:sldChg>
      <pc:sldChg chg="addSp modSp new mod">
        <pc:chgData name="Weifeng Xu" userId="e7aed605-a3dd-4d5a-a692-a87037af107b" providerId="ADAL" clId="{2DF50834-70B7-4792-8287-7E44FACC55EB}" dt="2021-06-27T01:47:33.949" v="2031" actId="1076"/>
        <pc:sldMkLst>
          <pc:docMk/>
          <pc:sldMk cId="3098642995" sldId="440"/>
        </pc:sldMkLst>
        <pc:spChg chg="mod">
          <ac:chgData name="Weifeng Xu" userId="e7aed605-a3dd-4d5a-a692-a87037af107b" providerId="ADAL" clId="{2DF50834-70B7-4792-8287-7E44FACC55EB}" dt="2021-06-27T01:47:11.354" v="2029" actId="114"/>
          <ac:spMkLst>
            <pc:docMk/>
            <pc:sldMk cId="3098642995" sldId="440"/>
            <ac:spMk id="2" creationId="{4B9E07AD-0E48-42E3-9591-B5AE043AF808}"/>
          </ac:spMkLst>
        </pc:spChg>
        <pc:picChg chg="add mod">
          <ac:chgData name="Weifeng Xu" userId="e7aed605-a3dd-4d5a-a692-a87037af107b" providerId="ADAL" clId="{2DF50834-70B7-4792-8287-7E44FACC55EB}" dt="2021-06-27T01:47:33.949" v="2031" actId="1076"/>
          <ac:picMkLst>
            <pc:docMk/>
            <pc:sldMk cId="3098642995" sldId="440"/>
            <ac:picMk id="4" creationId="{9BB225AD-15B5-49EB-B29B-02AE10DCCDE1}"/>
          </ac:picMkLst>
        </pc:picChg>
      </pc:sldChg>
      <pc:sldChg chg="addSp modSp new mod">
        <pc:chgData name="Weifeng Xu" userId="e7aed605-a3dd-4d5a-a692-a87037af107b" providerId="ADAL" clId="{2DF50834-70B7-4792-8287-7E44FACC55EB}" dt="2021-06-27T01:55:21.260" v="2063" actId="14100"/>
        <pc:sldMkLst>
          <pc:docMk/>
          <pc:sldMk cId="3265397422" sldId="441"/>
        </pc:sldMkLst>
        <pc:spChg chg="mod">
          <ac:chgData name="Weifeng Xu" userId="e7aed605-a3dd-4d5a-a692-a87037af107b" providerId="ADAL" clId="{2DF50834-70B7-4792-8287-7E44FACC55EB}" dt="2021-06-27T01:54:51.260" v="2058" actId="20577"/>
          <ac:spMkLst>
            <pc:docMk/>
            <pc:sldMk cId="3265397422" sldId="441"/>
            <ac:spMk id="2" creationId="{9DA01E7A-853C-4CE3-8014-CAB69AA8C9FC}"/>
          </ac:spMkLst>
        </pc:spChg>
        <pc:picChg chg="add mod">
          <ac:chgData name="Weifeng Xu" userId="e7aed605-a3dd-4d5a-a692-a87037af107b" providerId="ADAL" clId="{2DF50834-70B7-4792-8287-7E44FACC55EB}" dt="2021-06-27T01:55:21.260" v="2063" actId="14100"/>
          <ac:picMkLst>
            <pc:docMk/>
            <pc:sldMk cId="3265397422" sldId="441"/>
            <ac:picMk id="4" creationId="{808FB4A1-936E-4CF1-9771-992D07621234}"/>
          </ac:picMkLst>
        </pc:picChg>
      </pc:sldChg>
      <pc:sldChg chg="addSp delSp modSp new mod modClrScheme chgLayout">
        <pc:chgData name="Weifeng Xu" userId="e7aed605-a3dd-4d5a-a692-a87037af107b" providerId="ADAL" clId="{2DF50834-70B7-4792-8287-7E44FACC55EB}" dt="2021-06-27T12:24:10.779" v="2095" actId="20577"/>
        <pc:sldMkLst>
          <pc:docMk/>
          <pc:sldMk cId="4060643725" sldId="442"/>
        </pc:sldMkLst>
        <pc:spChg chg="del mod ord">
          <ac:chgData name="Weifeng Xu" userId="e7aed605-a3dd-4d5a-a692-a87037af107b" providerId="ADAL" clId="{2DF50834-70B7-4792-8287-7E44FACC55EB}" dt="2021-06-27T12:24:06.547" v="2093" actId="700"/>
          <ac:spMkLst>
            <pc:docMk/>
            <pc:sldMk cId="4060643725" sldId="442"/>
            <ac:spMk id="2" creationId="{20FBEB77-566B-4168-AE3D-9FC3F636FF57}"/>
          </ac:spMkLst>
        </pc:spChg>
        <pc:spChg chg="add mod ord">
          <ac:chgData name="Weifeng Xu" userId="e7aed605-a3dd-4d5a-a692-a87037af107b" providerId="ADAL" clId="{2DF50834-70B7-4792-8287-7E44FACC55EB}" dt="2021-06-27T12:24:10.779" v="2095" actId="20577"/>
          <ac:spMkLst>
            <pc:docMk/>
            <pc:sldMk cId="4060643725" sldId="442"/>
            <ac:spMk id="3" creationId="{F895820A-133A-4CBD-BD17-4AFBF584A4F7}"/>
          </ac:spMkLst>
        </pc:spChg>
        <pc:spChg chg="add mod ord">
          <ac:chgData name="Weifeng Xu" userId="e7aed605-a3dd-4d5a-a692-a87037af107b" providerId="ADAL" clId="{2DF50834-70B7-4792-8287-7E44FACC55EB}" dt="2021-06-27T12:24:06.547" v="2093" actId="700"/>
          <ac:spMkLst>
            <pc:docMk/>
            <pc:sldMk cId="4060643725" sldId="442"/>
            <ac:spMk id="4" creationId="{B94316E1-ED0F-467D-A861-5A01B548D9B3}"/>
          </ac:spMkLst>
        </pc:spChg>
      </pc:sldChg>
      <pc:sldChg chg="addSp delSp modSp new mod modClrScheme chgLayout modNotesTx">
        <pc:chgData name="Weifeng Xu" userId="e7aed605-a3dd-4d5a-a692-a87037af107b" providerId="ADAL" clId="{2DF50834-70B7-4792-8287-7E44FACC55EB}" dt="2021-06-27T14:07:48.913" v="2177" actId="20577"/>
        <pc:sldMkLst>
          <pc:docMk/>
          <pc:sldMk cId="3308258886" sldId="443"/>
        </pc:sldMkLst>
        <pc:spChg chg="del mod ord">
          <ac:chgData name="Weifeng Xu" userId="e7aed605-a3dd-4d5a-a692-a87037af107b" providerId="ADAL" clId="{2DF50834-70B7-4792-8287-7E44FACC55EB}" dt="2021-06-27T12:28:26.907" v="2097" actId="700"/>
          <ac:spMkLst>
            <pc:docMk/>
            <pc:sldMk cId="3308258886" sldId="443"/>
            <ac:spMk id="2" creationId="{CF7DD7EC-B96E-472D-B626-FDADB606847A}"/>
          </ac:spMkLst>
        </pc:spChg>
        <pc:spChg chg="del mod ord">
          <ac:chgData name="Weifeng Xu" userId="e7aed605-a3dd-4d5a-a692-a87037af107b" providerId="ADAL" clId="{2DF50834-70B7-4792-8287-7E44FACC55EB}" dt="2021-06-27T12:28:26.907" v="2097" actId="700"/>
          <ac:spMkLst>
            <pc:docMk/>
            <pc:sldMk cId="3308258886" sldId="443"/>
            <ac:spMk id="3" creationId="{3AD4E54B-820F-4B9E-A899-D7E93E790FA2}"/>
          </ac:spMkLst>
        </pc:spChg>
        <pc:spChg chg="add mod ord">
          <ac:chgData name="Weifeng Xu" userId="e7aed605-a3dd-4d5a-a692-a87037af107b" providerId="ADAL" clId="{2DF50834-70B7-4792-8287-7E44FACC55EB}" dt="2021-06-27T14:07:48.913" v="2177" actId="20577"/>
          <ac:spMkLst>
            <pc:docMk/>
            <pc:sldMk cId="3308258886" sldId="443"/>
            <ac:spMk id="4" creationId="{65CC9643-7F3F-463E-BF81-2F26A95275A9}"/>
          </ac:spMkLst>
        </pc:spChg>
        <pc:spChg chg="add del mod ord">
          <ac:chgData name="Weifeng Xu" userId="e7aed605-a3dd-4d5a-a692-a87037af107b" providerId="ADAL" clId="{2DF50834-70B7-4792-8287-7E44FACC55EB}" dt="2021-06-27T13:56:49.188" v="2136" actId="700"/>
          <ac:spMkLst>
            <pc:docMk/>
            <pc:sldMk cId="3308258886" sldId="443"/>
            <ac:spMk id="5" creationId="{B24A83FB-DEBB-4361-B724-7FA73E0761CC}"/>
          </ac:spMkLst>
        </pc:spChg>
        <pc:picChg chg="add mod modCrop">
          <ac:chgData name="Weifeng Xu" userId="e7aed605-a3dd-4d5a-a692-a87037af107b" providerId="ADAL" clId="{2DF50834-70B7-4792-8287-7E44FACC55EB}" dt="2021-06-27T14:07:08.878" v="2166" actId="1076"/>
          <ac:picMkLst>
            <pc:docMk/>
            <pc:sldMk cId="3308258886" sldId="443"/>
            <ac:picMk id="7" creationId="{E8077A86-6177-46F8-BC1A-EDC9365A5232}"/>
          </ac:picMkLst>
        </pc:picChg>
        <pc:picChg chg="add del mod">
          <ac:chgData name="Weifeng Xu" userId="e7aed605-a3dd-4d5a-a692-a87037af107b" providerId="ADAL" clId="{2DF50834-70B7-4792-8287-7E44FACC55EB}" dt="2021-06-27T14:06:48.090" v="2160" actId="478"/>
          <ac:picMkLst>
            <pc:docMk/>
            <pc:sldMk cId="3308258886" sldId="443"/>
            <ac:picMk id="9" creationId="{35F65AE4-C97A-4F88-B746-96D76D9ADFD4}"/>
          </ac:picMkLst>
        </pc:picChg>
        <pc:picChg chg="add mod">
          <ac:chgData name="Weifeng Xu" userId="e7aed605-a3dd-4d5a-a692-a87037af107b" providerId="ADAL" clId="{2DF50834-70B7-4792-8287-7E44FACC55EB}" dt="2021-06-27T14:07:08.074" v="2165" actId="1076"/>
          <ac:picMkLst>
            <pc:docMk/>
            <pc:sldMk cId="3308258886" sldId="443"/>
            <ac:picMk id="11" creationId="{0654CF8C-0926-4977-8FF1-FB95795DA4F1}"/>
          </ac:picMkLst>
        </pc:picChg>
      </pc:sldChg>
      <pc:sldChg chg="addSp modSp new mod">
        <pc:chgData name="Weifeng Xu" userId="e7aed605-a3dd-4d5a-a692-a87037af107b" providerId="ADAL" clId="{2DF50834-70B7-4792-8287-7E44FACC55EB}" dt="2021-06-27T14:09:05.312" v="2218" actId="1076"/>
        <pc:sldMkLst>
          <pc:docMk/>
          <pc:sldMk cId="2290480652" sldId="444"/>
        </pc:sldMkLst>
        <pc:spChg chg="mod">
          <ac:chgData name="Weifeng Xu" userId="e7aed605-a3dd-4d5a-a692-a87037af107b" providerId="ADAL" clId="{2DF50834-70B7-4792-8287-7E44FACC55EB}" dt="2021-06-27T14:08:11.656" v="2213" actId="20577"/>
          <ac:spMkLst>
            <pc:docMk/>
            <pc:sldMk cId="2290480652" sldId="444"/>
            <ac:spMk id="2" creationId="{AA7928D3-98DF-4D45-93B0-F0E2F43E5412}"/>
          </ac:spMkLst>
        </pc:spChg>
        <pc:picChg chg="add mod">
          <ac:chgData name="Weifeng Xu" userId="e7aed605-a3dd-4d5a-a692-a87037af107b" providerId="ADAL" clId="{2DF50834-70B7-4792-8287-7E44FACC55EB}" dt="2021-06-27T14:09:05.312" v="2218" actId="1076"/>
          <ac:picMkLst>
            <pc:docMk/>
            <pc:sldMk cId="2290480652" sldId="444"/>
            <ac:picMk id="4" creationId="{93C75D7E-9E4C-47EB-9B1A-F446917E7AD6}"/>
          </ac:picMkLst>
        </pc:picChg>
      </pc:sldChg>
      <pc:sldChg chg="addSp modSp new mod modNotesTx">
        <pc:chgData name="Weifeng Xu" userId="e7aed605-a3dd-4d5a-a692-a87037af107b" providerId="ADAL" clId="{2DF50834-70B7-4792-8287-7E44FACC55EB}" dt="2021-06-27T14:29:01.031" v="2277" actId="1076"/>
        <pc:sldMkLst>
          <pc:docMk/>
          <pc:sldMk cId="1737777844" sldId="445"/>
        </pc:sldMkLst>
        <pc:spChg chg="mod">
          <ac:chgData name="Weifeng Xu" userId="e7aed605-a3dd-4d5a-a692-a87037af107b" providerId="ADAL" clId="{2DF50834-70B7-4792-8287-7E44FACC55EB}" dt="2021-06-27T14:21:07.410" v="2260" actId="20577"/>
          <ac:spMkLst>
            <pc:docMk/>
            <pc:sldMk cId="1737777844" sldId="445"/>
            <ac:spMk id="2" creationId="{761FC423-5121-4249-BCEF-8E4C81F7B249}"/>
          </ac:spMkLst>
        </pc:spChg>
        <pc:picChg chg="add mod">
          <ac:chgData name="Weifeng Xu" userId="e7aed605-a3dd-4d5a-a692-a87037af107b" providerId="ADAL" clId="{2DF50834-70B7-4792-8287-7E44FACC55EB}" dt="2021-06-27T14:29:01.031" v="2277" actId="1076"/>
          <ac:picMkLst>
            <pc:docMk/>
            <pc:sldMk cId="1737777844" sldId="445"/>
            <ac:picMk id="4" creationId="{B439B6F3-D834-447A-815F-2F2CD9529B1F}"/>
          </ac:picMkLst>
        </pc:picChg>
        <pc:picChg chg="add mod ord">
          <ac:chgData name="Weifeng Xu" userId="e7aed605-a3dd-4d5a-a692-a87037af107b" providerId="ADAL" clId="{2DF50834-70B7-4792-8287-7E44FACC55EB}" dt="2021-06-27T14:28:58.759" v="2276" actId="1440"/>
          <ac:picMkLst>
            <pc:docMk/>
            <pc:sldMk cId="1737777844" sldId="445"/>
            <ac:picMk id="6" creationId="{A20873FE-3DD1-4167-AE3F-1AFB4EC7F850}"/>
          </ac:picMkLst>
        </pc:picChg>
      </pc:sldChg>
      <pc:sldChg chg="addSp modSp new mod">
        <pc:chgData name="Weifeng Xu" userId="e7aed605-a3dd-4d5a-a692-a87037af107b" providerId="ADAL" clId="{2DF50834-70B7-4792-8287-7E44FACC55EB}" dt="2021-06-27T14:32:54.680" v="2383" actId="114"/>
        <pc:sldMkLst>
          <pc:docMk/>
          <pc:sldMk cId="2625291343" sldId="446"/>
        </pc:sldMkLst>
        <pc:spChg chg="mod">
          <ac:chgData name="Weifeng Xu" userId="e7aed605-a3dd-4d5a-a692-a87037af107b" providerId="ADAL" clId="{2DF50834-70B7-4792-8287-7E44FACC55EB}" dt="2021-06-27T14:32:54.680" v="2383" actId="114"/>
          <ac:spMkLst>
            <pc:docMk/>
            <pc:sldMk cId="2625291343" sldId="446"/>
            <ac:spMk id="2" creationId="{8BF062BD-790B-4A8A-A964-AFADDB9ABAE7}"/>
          </ac:spMkLst>
        </pc:spChg>
        <pc:spChg chg="add mod">
          <ac:chgData name="Weifeng Xu" userId="e7aed605-a3dd-4d5a-a692-a87037af107b" providerId="ADAL" clId="{2DF50834-70B7-4792-8287-7E44FACC55EB}" dt="2021-06-27T14:32:12.519" v="2342" actId="1076"/>
          <ac:spMkLst>
            <pc:docMk/>
            <pc:sldMk cId="2625291343" sldId="446"/>
            <ac:spMk id="7" creationId="{53976C66-44D4-428F-B5B4-989D503B6992}"/>
          </ac:spMkLst>
        </pc:spChg>
        <pc:spChg chg="add mod">
          <ac:chgData name="Weifeng Xu" userId="e7aed605-a3dd-4d5a-a692-a87037af107b" providerId="ADAL" clId="{2DF50834-70B7-4792-8287-7E44FACC55EB}" dt="2021-06-27T14:32:33.196" v="2368" actId="20577"/>
          <ac:spMkLst>
            <pc:docMk/>
            <pc:sldMk cId="2625291343" sldId="446"/>
            <ac:spMk id="8" creationId="{9C3F71E9-3EB9-421E-9264-F5CB6D03832C}"/>
          </ac:spMkLst>
        </pc:spChg>
        <pc:picChg chg="add mod">
          <ac:chgData name="Weifeng Xu" userId="e7aed605-a3dd-4d5a-a692-a87037af107b" providerId="ADAL" clId="{2DF50834-70B7-4792-8287-7E44FACC55EB}" dt="2021-06-27T14:31:45.996" v="2301" actId="1076"/>
          <ac:picMkLst>
            <pc:docMk/>
            <pc:sldMk cId="2625291343" sldId="446"/>
            <ac:picMk id="4" creationId="{6755E551-E525-4778-A07B-F29E5BC5CB06}"/>
          </ac:picMkLst>
        </pc:picChg>
        <pc:picChg chg="add mod">
          <ac:chgData name="Weifeng Xu" userId="e7aed605-a3dd-4d5a-a692-a87037af107b" providerId="ADAL" clId="{2DF50834-70B7-4792-8287-7E44FACC55EB}" dt="2021-06-27T14:31:36.777" v="2298" actId="1076"/>
          <ac:picMkLst>
            <pc:docMk/>
            <pc:sldMk cId="2625291343" sldId="446"/>
            <ac:picMk id="6" creationId="{86091216-7469-46ED-95F0-405F871469F2}"/>
          </ac:picMkLst>
        </pc:picChg>
      </pc:sldChg>
    </pc:docChg>
  </pc:docChgLst>
  <pc:docChgLst>
    <pc:chgData name="Weifeng Xu" userId="e7aed605-a3dd-4d5a-a692-a87037af107b" providerId="ADAL" clId="{6B4374A3-947E-4054-9ED4-BE3C4EABE410}"/>
    <pc:docChg chg="undo custSel addSld delSld modSld sldOrd">
      <pc:chgData name="Weifeng Xu" userId="e7aed605-a3dd-4d5a-a692-a87037af107b" providerId="ADAL" clId="{6B4374A3-947E-4054-9ED4-BE3C4EABE410}" dt="2021-07-01T14:00:12.049" v="2761" actId="20577"/>
      <pc:docMkLst>
        <pc:docMk/>
      </pc:docMkLst>
      <pc:sldChg chg="addSp modSp mod">
        <pc:chgData name="Weifeng Xu" userId="e7aed605-a3dd-4d5a-a692-a87037af107b" providerId="ADAL" clId="{6B4374A3-947E-4054-9ED4-BE3C4EABE410}" dt="2021-06-30T18:34:09.069" v="2654" actId="1076"/>
        <pc:sldMkLst>
          <pc:docMk/>
          <pc:sldMk cId="1325061211" sldId="256"/>
        </pc:sldMkLst>
        <pc:spChg chg="mod">
          <ac:chgData name="Weifeng Xu" userId="e7aed605-a3dd-4d5a-a692-a87037af107b" providerId="ADAL" clId="{6B4374A3-947E-4054-9ED4-BE3C4EABE410}" dt="2021-06-27T14:47:52.801" v="4" actId="20577"/>
          <ac:spMkLst>
            <pc:docMk/>
            <pc:sldMk cId="1325061211" sldId="256"/>
            <ac:spMk id="2" creationId="{00000000-0000-0000-0000-000000000000}"/>
          </ac:spMkLst>
        </pc:spChg>
        <pc:picChg chg="add mod">
          <ac:chgData name="Weifeng Xu" userId="e7aed605-a3dd-4d5a-a692-a87037af107b" providerId="ADAL" clId="{6B4374A3-947E-4054-9ED4-BE3C4EABE410}" dt="2021-06-30T18:34:09.069" v="2654" actId="1076"/>
          <ac:picMkLst>
            <pc:docMk/>
            <pc:sldMk cId="1325061211" sldId="256"/>
            <ac:picMk id="4" creationId="{94B0131F-1AEC-4AF1-B829-66619748423D}"/>
          </ac:picMkLst>
        </pc:picChg>
      </pc:sldChg>
      <pc:sldChg chg="ord">
        <pc:chgData name="Weifeng Xu" userId="e7aed605-a3dd-4d5a-a692-a87037af107b" providerId="ADAL" clId="{6B4374A3-947E-4054-9ED4-BE3C4EABE410}" dt="2021-06-27T21:52:28.910" v="846"/>
        <pc:sldMkLst>
          <pc:docMk/>
          <pc:sldMk cId="2789471632" sldId="392"/>
        </pc:sldMkLst>
      </pc:sldChg>
      <pc:sldChg chg="del">
        <pc:chgData name="Weifeng Xu" userId="e7aed605-a3dd-4d5a-a692-a87037af107b" providerId="ADAL" clId="{6B4374A3-947E-4054-9ED4-BE3C4EABE410}" dt="2021-06-27T22:48:46.530" v="1299" actId="47"/>
        <pc:sldMkLst>
          <pc:docMk/>
          <pc:sldMk cId="3672303902" sldId="393"/>
        </pc:sldMkLst>
      </pc:sldChg>
      <pc:sldChg chg="addSp delSp modSp add del mod">
        <pc:chgData name="Weifeng Xu" userId="e7aed605-a3dd-4d5a-a692-a87037af107b" providerId="ADAL" clId="{6B4374A3-947E-4054-9ED4-BE3C4EABE410}" dt="2021-06-27T23:00:52.837" v="1447" actId="1076"/>
        <pc:sldMkLst>
          <pc:docMk/>
          <pc:sldMk cId="2467691949" sldId="394"/>
        </pc:sldMkLst>
        <pc:spChg chg="del">
          <ac:chgData name="Weifeng Xu" userId="e7aed605-a3dd-4d5a-a692-a87037af107b" providerId="ADAL" clId="{6B4374A3-947E-4054-9ED4-BE3C4EABE410}" dt="2021-06-27T22:58:00.750" v="1430" actId="478"/>
          <ac:spMkLst>
            <pc:docMk/>
            <pc:sldMk cId="2467691949" sldId="394"/>
            <ac:spMk id="3" creationId="{76E1B39B-59AC-4EE1-87FD-39C3199A948A}"/>
          </ac:spMkLst>
        </pc:spChg>
        <pc:spChg chg="mod">
          <ac:chgData name="Weifeng Xu" userId="e7aed605-a3dd-4d5a-a692-a87037af107b" providerId="ADAL" clId="{6B4374A3-947E-4054-9ED4-BE3C4EABE410}" dt="2021-06-27T22:58:48.988" v="1441" actId="20577"/>
          <ac:spMkLst>
            <pc:docMk/>
            <pc:sldMk cId="2467691949" sldId="394"/>
            <ac:spMk id="8" creationId="{A2208B58-0E66-44D6-BA81-6687A0D72552}"/>
          </ac:spMkLst>
        </pc:spChg>
        <pc:spChg chg="del">
          <ac:chgData name="Weifeng Xu" userId="e7aed605-a3dd-4d5a-a692-a87037af107b" providerId="ADAL" clId="{6B4374A3-947E-4054-9ED4-BE3C4EABE410}" dt="2021-06-27T22:57:57.911" v="1429" actId="478"/>
          <ac:spMkLst>
            <pc:docMk/>
            <pc:sldMk cId="2467691949" sldId="394"/>
            <ac:spMk id="12"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7"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22" creationId="{16115475-8B62-47B5-80A6-1F1F393306CC}"/>
          </ac:spMkLst>
        </pc:spChg>
        <pc:spChg chg="del">
          <ac:chgData name="Weifeng Xu" userId="e7aed605-a3dd-4d5a-a692-a87037af107b" providerId="ADAL" clId="{6B4374A3-947E-4054-9ED4-BE3C4EABE410}" dt="2021-06-27T22:57:57.911" v="1429" actId="478"/>
          <ac:spMkLst>
            <pc:docMk/>
            <pc:sldMk cId="2467691949" sldId="394"/>
            <ac:spMk id="29"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5"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6" creationId="{00000000-0000-0000-0000-000000000000}"/>
          </ac:spMkLst>
        </pc:spChg>
        <pc:picChg chg="add mod">
          <ac:chgData name="Weifeng Xu" userId="e7aed605-a3dd-4d5a-a692-a87037af107b" providerId="ADAL" clId="{6B4374A3-947E-4054-9ED4-BE3C4EABE410}" dt="2021-06-27T23:00:52.837" v="1447" actId="1076"/>
          <ac:picMkLst>
            <pc:docMk/>
            <pc:sldMk cId="2467691949" sldId="394"/>
            <ac:picMk id="6" creationId="{E56ACD9C-686E-43F4-A55E-E9A1ED1633C5}"/>
          </ac:picMkLst>
        </pc:picChg>
        <pc:picChg chg="del">
          <ac:chgData name="Weifeng Xu" userId="e7aed605-a3dd-4d5a-a692-a87037af107b" providerId="ADAL" clId="{6B4374A3-947E-4054-9ED4-BE3C4EABE410}" dt="2021-06-27T22:57:57.911" v="1429" actId="478"/>
          <ac:picMkLst>
            <pc:docMk/>
            <pc:sldMk cId="2467691949" sldId="394"/>
            <ac:picMk id="10"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1"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3"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7"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8"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37" creationId="{00000000-0000-0000-0000-000000000000}"/>
          </ac:picMkLst>
        </pc:picChg>
        <pc:cxnChg chg="del mod">
          <ac:chgData name="Weifeng Xu" userId="e7aed605-a3dd-4d5a-a692-a87037af107b" providerId="ADAL" clId="{6B4374A3-947E-4054-9ED4-BE3C4EABE410}" dt="2021-06-27T22:57:57.911" v="1429" actId="478"/>
          <ac:cxnSpMkLst>
            <pc:docMk/>
            <pc:sldMk cId="2467691949" sldId="394"/>
            <ac:cxnSpMk id="5" creationId="{1F1BDC6F-E7B5-486D-95CC-DE84EDF5B973}"/>
          </ac:cxnSpMkLst>
        </pc:cxnChg>
        <pc:cxnChg chg="del mod">
          <ac:chgData name="Weifeng Xu" userId="e7aed605-a3dd-4d5a-a692-a87037af107b" providerId="ADAL" clId="{6B4374A3-947E-4054-9ED4-BE3C4EABE410}" dt="2021-06-27T22:57:57.911" v="1429" actId="478"/>
          <ac:cxnSpMkLst>
            <pc:docMk/>
            <pc:sldMk cId="2467691949" sldId="394"/>
            <ac:cxnSpMk id="15"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16"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23" creationId="{13BA38A7-EB2B-409D-9F20-58122B90E850}"/>
          </ac:cxnSpMkLst>
        </pc:cxnChg>
        <pc:cxnChg chg="del mod">
          <ac:chgData name="Weifeng Xu" userId="e7aed605-a3dd-4d5a-a692-a87037af107b" providerId="ADAL" clId="{6B4374A3-947E-4054-9ED4-BE3C4EABE410}" dt="2021-06-27T22:57:57.911" v="1429" actId="478"/>
          <ac:cxnSpMkLst>
            <pc:docMk/>
            <pc:sldMk cId="2467691949" sldId="394"/>
            <ac:cxnSpMk id="32" creationId="{00000000-0000-0000-0000-000000000000}"/>
          </ac:cxnSpMkLst>
        </pc:cxnChg>
      </pc:sldChg>
      <pc:sldChg chg="del">
        <pc:chgData name="Weifeng Xu" userId="e7aed605-a3dd-4d5a-a692-a87037af107b" providerId="ADAL" clId="{6B4374A3-947E-4054-9ED4-BE3C4EABE410}" dt="2021-06-28T01:14:59.793" v="1894" actId="47"/>
        <pc:sldMkLst>
          <pc:docMk/>
          <pc:sldMk cId="1030962794" sldId="395"/>
        </pc:sldMkLst>
      </pc:sldChg>
      <pc:sldChg chg="add del">
        <pc:chgData name="Weifeng Xu" userId="e7aed605-a3dd-4d5a-a692-a87037af107b" providerId="ADAL" clId="{6B4374A3-947E-4054-9ED4-BE3C4EABE410}" dt="2021-06-28T01:50:05.180" v="1985" actId="47"/>
        <pc:sldMkLst>
          <pc:docMk/>
          <pc:sldMk cId="1635951812" sldId="396"/>
        </pc:sldMkLst>
      </pc:sldChg>
      <pc:sldChg chg="del">
        <pc:chgData name="Weifeng Xu" userId="e7aed605-a3dd-4d5a-a692-a87037af107b" providerId="ADAL" clId="{6B4374A3-947E-4054-9ED4-BE3C4EABE410}" dt="2021-06-27T22:58:11.629" v="1431" actId="47"/>
        <pc:sldMkLst>
          <pc:docMk/>
          <pc:sldMk cId="3476957671" sldId="397"/>
        </pc:sldMkLst>
      </pc:sldChg>
      <pc:sldChg chg="del">
        <pc:chgData name="Weifeng Xu" userId="e7aed605-a3dd-4d5a-a692-a87037af107b" providerId="ADAL" clId="{6B4374A3-947E-4054-9ED4-BE3C4EABE410}" dt="2021-06-28T01:49:35.593" v="1978" actId="47"/>
        <pc:sldMkLst>
          <pc:docMk/>
          <pc:sldMk cId="837580508" sldId="398"/>
        </pc:sldMkLst>
      </pc:sldChg>
      <pc:sldChg chg="del">
        <pc:chgData name="Weifeng Xu" userId="e7aed605-a3dd-4d5a-a692-a87037af107b" providerId="ADAL" clId="{6B4374A3-947E-4054-9ED4-BE3C4EABE410}" dt="2021-06-28T01:49:39.424" v="1979" actId="47"/>
        <pc:sldMkLst>
          <pc:docMk/>
          <pc:sldMk cId="775249280" sldId="399"/>
        </pc:sldMkLst>
      </pc:sldChg>
      <pc:sldChg chg="del">
        <pc:chgData name="Weifeng Xu" userId="e7aed605-a3dd-4d5a-a692-a87037af107b" providerId="ADAL" clId="{6B4374A3-947E-4054-9ED4-BE3C4EABE410}" dt="2021-06-28T01:49:43.824" v="1980" actId="47"/>
        <pc:sldMkLst>
          <pc:docMk/>
          <pc:sldMk cId="614667185" sldId="400"/>
        </pc:sldMkLst>
      </pc:sldChg>
      <pc:sldChg chg="del">
        <pc:chgData name="Weifeng Xu" userId="e7aed605-a3dd-4d5a-a692-a87037af107b" providerId="ADAL" clId="{6B4374A3-947E-4054-9ED4-BE3C4EABE410}" dt="2021-06-28T01:56:44.305" v="2061" actId="47"/>
        <pc:sldMkLst>
          <pc:docMk/>
          <pc:sldMk cId="3582893092" sldId="401"/>
        </pc:sldMkLst>
      </pc:sldChg>
      <pc:sldChg chg="del">
        <pc:chgData name="Weifeng Xu" userId="e7aed605-a3dd-4d5a-a692-a87037af107b" providerId="ADAL" clId="{6B4374A3-947E-4054-9ED4-BE3C4EABE410}" dt="2021-06-28T02:11:44.390" v="2138" actId="47"/>
        <pc:sldMkLst>
          <pc:docMk/>
          <pc:sldMk cId="819433619" sldId="402"/>
        </pc:sldMkLst>
      </pc:sldChg>
      <pc:sldChg chg="del">
        <pc:chgData name="Weifeng Xu" userId="e7aed605-a3dd-4d5a-a692-a87037af107b" providerId="ADAL" clId="{6B4374A3-947E-4054-9ED4-BE3C4EABE410}" dt="2021-06-28T01:56:41.092" v="2060" actId="47"/>
        <pc:sldMkLst>
          <pc:docMk/>
          <pc:sldMk cId="39788097" sldId="403"/>
        </pc:sldMkLst>
      </pc:sldChg>
      <pc:sldChg chg="ord">
        <pc:chgData name="Weifeng Xu" userId="e7aed605-a3dd-4d5a-a692-a87037af107b" providerId="ADAL" clId="{6B4374A3-947E-4054-9ED4-BE3C4EABE410}" dt="2021-06-28T02:11:36.173" v="2137"/>
        <pc:sldMkLst>
          <pc:docMk/>
          <pc:sldMk cId="3665038014" sldId="404"/>
        </pc:sldMkLst>
      </pc:sldChg>
      <pc:sldChg chg="modSp add del mod ord">
        <pc:chgData name="Weifeng Xu" userId="e7aed605-a3dd-4d5a-a692-a87037af107b" providerId="ADAL" clId="{6B4374A3-947E-4054-9ED4-BE3C4EABE410}" dt="2021-06-28T02:02:18.937" v="2126" actId="47"/>
        <pc:sldMkLst>
          <pc:docMk/>
          <pc:sldMk cId="464350271" sldId="405"/>
        </pc:sldMkLst>
        <pc:picChg chg="mod">
          <ac:chgData name="Weifeng Xu" userId="e7aed605-a3dd-4d5a-a692-a87037af107b" providerId="ADAL" clId="{6B4374A3-947E-4054-9ED4-BE3C4EABE410}" dt="2021-06-28T02:01:07.195" v="2110" actId="1076"/>
          <ac:picMkLst>
            <pc:docMk/>
            <pc:sldMk cId="464350271" sldId="405"/>
            <ac:picMk id="5" creationId="{00000000-0000-0000-0000-000000000000}"/>
          </ac:picMkLst>
        </pc:picChg>
      </pc:sldChg>
      <pc:sldChg chg="del">
        <pc:chgData name="Weifeng Xu" userId="e7aed605-a3dd-4d5a-a692-a87037af107b" providerId="ADAL" clId="{6B4374A3-947E-4054-9ED4-BE3C4EABE410}" dt="2021-06-28T02:11:45.380" v="2139" actId="47"/>
        <pc:sldMkLst>
          <pc:docMk/>
          <pc:sldMk cId="2093752077" sldId="406"/>
        </pc:sldMkLst>
      </pc:sldChg>
      <pc:sldChg chg="del">
        <pc:chgData name="Weifeng Xu" userId="e7aed605-a3dd-4d5a-a692-a87037af107b" providerId="ADAL" clId="{6B4374A3-947E-4054-9ED4-BE3C4EABE410}" dt="2021-06-28T02:11:57.502" v="2143" actId="47"/>
        <pc:sldMkLst>
          <pc:docMk/>
          <pc:sldMk cId="1972666229" sldId="407"/>
        </pc:sldMkLst>
      </pc:sldChg>
      <pc:sldChg chg="del">
        <pc:chgData name="Weifeng Xu" userId="e7aed605-a3dd-4d5a-a692-a87037af107b" providerId="ADAL" clId="{6B4374A3-947E-4054-9ED4-BE3C4EABE410}" dt="2021-06-28T02:11:59.125" v="2144" actId="47"/>
        <pc:sldMkLst>
          <pc:docMk/>
          <pc:sldMk cId="2980641166" sldId="408"/>
        </pc:sldMkLst>
      </pc:sldChg>
      <pc:sldChg chg="del">
        <pc:chgData name="Weifeng Xu" userId="e7aed605-a3dd-4d5a-a692-a87037af107b" providerId="ADAL" clId="{6B4374A3-947E-4054-9ED4-BE3C4EABE410}" dt="2021-06-28T02:12:01.142" v="2145" actId="47"/>
        <pc:sldMkLst>
          <pc:docMk/>
          <pc:sldMk cId="3277870470" sldId="409"/>
        </pc:sldMkLst>
      </pc:sldChg>
      <pc:sldChg chg="del">
        <pc:chgData name="Weifeng Xu" userId="e7aed605-a3dd-4d5a-a692-a87037af107b" providerId="ADAL" clId="{6B4374A3-947E-4054-9ED4-BE3C4EABE410}" dt="2021-06-28T02:13:03.364" v="2149" actId="47"/>
        <pc:sldMkLst>
          <pc:docMk/>
          <pc:sldMk cId="3881480386" sldId="413"/>
        </pc:sldMkLst>
      </pc:sldChg>
      <pc:sldChg chg="modSp add del mod">
        <pc:chgData name="Weifeng Xu" userId="e7aed605-a3dd-4d5a-a692-a87037af107b" providerId="ADAL" clId="{6B4374A3-947E-4054-9ED4-BE3C4EABE410}" dt="2021-06-28T02:55:00.563" v="2411" actId="1076"/>
        <pc:sldMkLst>
          <pc:docMk/>
          <pc:sldMk cId="3118374455" sldId="414"/>
        </pc:sldMkLst>
        <pc:picChg chg="mod">
          <ac:chgData name="Weifeng Xu" userId="e7aed605-a3dd-4d5a-a692-a87037af107b" providerId="ADAL" clId="{6B4374A3-947E-4054-9ED4-BE3C4EABE410}" dt="2021-06-28T02:55:00.563" v="2411" actId="1076"/>
          <ac:picMkLst>
            <pc:docMk/>
            <pc:sldMk cId="3118374455" sldId="414"/>
            <ac:picMk id="5" creationId="{00000000-0000-0000-0000-000000000000}"/>
          </ac:picMkLst>
        </pc:picChg>
      </pc:sldChg>
      <pc:sldChg chg="del">
        <pc:chgData name="Weifeng Xu" userId="e7aed605-a3dd-4d5a-a692-a87037af107b" providerId="ADAL" clId="{6B4374A3-947E-4054-9ED4-BE3C4EABE410}" dt="2021-06-28T02:12:04.673" v="2146" actId="47"/>
        <pc:sldMkLst>
          <pc:docMk/>
          <pc:sldMk cId="214186708" sldId="415"/>
        </pc:sldMkLst>
      </pc:sldChg>
      <pc:sldChg chg="modSp add del mod">
        <pc:chgData name="Weifeng Xu" userId="e7aed605-a3dd-4d5a-a692-a87037af107b" providerId="ADAL" clId="{6B4374A3-947E-4054-9ED4-BE3C4EABE410}" dt="2021-06-28T02:02:44.507" v="2128" actId="1076"/>
        <pc:sldMkLst>
          <pc:docMk/>
          <pc:sldMk cId="4266318337" sldId="416"/>
        </pc:sldMkLst>
        <pc:picChg chg="mod">
          <ac:chgData name="Weifeng Xu" userId="e7aed605-a3dd-4d5a-a692-a87037af107b" providerId="ADAL" clId="{6B4374A3-947E-4054-9ED4-BE3C4EABE410}" dt="2021-06-28T02:02:44.507" v="2128" actId="1076"/>
          <ac:picMkLst>
            <pc:docMk/>
            <pc:sldMk cId="4266318337" sldId="416"/>
            <ac:picMk id="4" creationId="{00000000-0000-0000-0000-000000000000}"/>
          </ac:picMkLst>
        </pc:picChg>
      </pc:sldChg>
      <pc:sldChg chg="del">
        <pc:chgData name="Weifeng Xu" userId="e7aed605-a3dd-4d5a-a692-a87037af107b" providerId="ADAL" clId="{6B4374A3-947E-4054-9ED4-BE3C4EABE410}" dt="2021-06-28T01:56:53.240" v="2063" actId="47"/>
        <pc:sldMkLst>
          <pc:docMk/>
          <pc:sldMk cId="1453023660" sldId="417"/>
        </pc:sldMkLst>
      </pc:sldChg>
      <pc:sldChg chg="modSp add del mod">
        <pc:chgData name="Weifeng Xu" userId="e7aed605-a3dd-4d5a-a692-a87037af107b" providerId="ADAL" clId="{6B4374A3-947E-4054-9ED4-BE3C4EABE410}" dt="2021-06-28T02:13:52.471" v="2156" actId="1076"/>
        <pc:sldMkLst>
          <pc:docMk/>
          <pc:sldMk cId="4247754591" sldId="418"/>
        </pc:sldMkLst>
        <pc:picChg chg="mod">
          <ac:chgData name="Weifeng Xu" userId="e7aed605-a3dd-4d5a-a692-a87037af107b" providerId="ADAL" clId="{6B4374A3-947E-4054-9ED4-BE3C4EABE410}" dt="2021-06-28T02:13:52.471" v="2156" actId="1076"/>
          <ac:picMkLst>
            <pc:docMk/>
            <pc:sldMk cId="4247754591" sldId="418"/>
            <ac:picMk id="5" creationId="{00000000-0000-0000-0000-000000000000}"/>
          </ac:picMkLst>
        </pc:picChg>
      </pc:sldChg>
      <pc:sldChg chg="del">
        <pc:chgData name="Weifeng Xu" userId="e7aed605-a3dd-4d5a-a692-a87037af107b" providerId="ADAL" clId="{6B4374A3-947E-4054-9ED4-BE3C4EABE410}" dt="2021-06-28T02:11:49.338" v="2140" actId="47"/>
        <pc:sldMkLst>
          <pc:docMk/>
          <pc:sldMk cId="1871513867" sldId="419"/>
        </pc:sldMkLst>
      </pc:sldChg>
      <pc:sldChg chg="del">
        <pc:chgData name="Weifeng Xu" userId="e7aed605-a3dd-4d5a-a692-a87037af107b" providerId="ADAL" clId="{6B4374A3-947E-4054-9ED4-BE3C4EABE410}" dt="2021-06-27T21:52:48.206" v="847" actId="47"/>
        <pc:sldMkLst>
          <pc:docMk/>
          <pc:sldMk cId="4160866766" sldId="420"/>
        </pc:sldMkLst>
      </pc:sldChg>
      <pc:sldChg chg="del">
        <pc:chgData name="Weifeng Xu" userId="e7aed605-a3dd-4d5a-a692-a87037af107b" providerId="ADAL" clId="{6B4374A3-947E-4054-9ED4-BE3C4EABE410}" dt="2021-06-27T21:52:50.831" v="848" actId="47"/>
        <pc:sldMkLst>
          <pc:docMk/>
          <pc:sldMk cId="1090587346" sldId="421"/>
        </pc:sldMkLst>
      </pc:sldChg>
      <pc:sldChg chg="del">
        <pc:chgData name="Weifeng Xu" userId="e7aed605-a3dd-4d5a-a692-a87037af107b" providerId="ADAL" clId="{6B4374A3-947E-4054-9ED4-BE3C4EABE410}" dt="2021-06-27T22:56:37.985" v="1425" actId="47"/>
        <pc:sldMkLst>
          <pc:docMk/>
          <pc:sldMk cId="2079099636" sldId="422"/>
        </pc:sldMkLst>
      </pc:sldChg>
      <pc:sldChg chg="del">
        <pc:chgData name="Weifeng Xu" userId="e7aed605-a3dd-4d5a-a692-a87037af107b" providerId="ADAL" clId="{6B4374A3-947E-4054-9ED4-BE3C4EABE410}" dt="2021-06-27T22:56:46.417" v="1426" actId="47"/>
        <pc:sldMkLst>
          <pc:docMk/>
          <pc:sldMk cId="1881823739" sldId="423"/>
        </pc:sldMkLst>
      </pc:sldChg>
      <pc:sldChg chg="del">
        <pc:chgData name="Weifeng Xu" userId="e7aed605-a3dd-4d5a-a692-a87037af107b" providerId="ADAL" clId="{6B4374A3-947E-4054-9ED4-BE3C4EABE410}" dt="2021-06-28T01:49:46.281" v="1981" actId="47"/>
        <pc:sldMkLst>
          <pc:docMk/>
          <pc:sldMk cId="3519466523" sldId="424"/>
        </pc:sldMkLst>
      </pc:sldChg>
      <pc:sldChg chg="del">
        <pc:chgData name="Weifeng Xu" userId="e7aed605-a3dd-4d5a-a692-a87037af107b" providerId="ADAL" clId="{6B4374A3-947E-4054-9ED4-BE3C4EABE410}" dt="2021-06-28T01:49:48.168" v="1982" actId="47"/>
        <pc:sldMkLst>
          <pc:docMk/>
          <pc:sldMk cId="2940456927" sldId="425"/>
        </pc:sldMkLst>
      </pc:sldChg>
      <pc:sldChg chg="del">
        <pc:chgData name="Weifeng Xu" userId="e7aed605-a3dd-4d5a-a692-a87037af107b" providerId="ADAL" clId="{6B4374A3-947E-4054-9ED4-BE3C4EABE410}" dt="2021-06-28T01:49:51.829" v="1983" actId="47"/>
        <pc:sldMkLst>
          <pc:docMk/>
          <pc:sldMk cId="3876190788" sldId="426"/>
        </pc:sldMkLst>
      </pc:sldChg>
      <pc:sldChg chg="del">
        <pc:chgData name="Weifeng Xu" userId="e7aed605-a3dd-4d5a-a692-a87037af107b" providerId="ADAL" clId="{6B4374A3-947E-4054-9ED4-BE3C4EABE410}" dt="2021-06-28T02:16:02.081" v="2190" actId="47"/>
        <pc:sldMkLst>
          <pc:docMk/>
          <pc:sldMk cId="2709397411" sldId="427"/>
        </pc:sldMkLst>
      </pc:sldChg>
      <pc:sldChg chg="del">
        <pc:chgData name="Weifeng Xu" userId="e7aed605-a3dd-4d5a-a692-a87037af107b" providerId="ADAL" clId="{6B4374A3-947E-4054-9ED4-BE3C4EABE410}" dt="2021-06-28T01:15:13.052" v="1895" actId="47"/>
        <pc:sldMkLst>
          <pc:docMk/>
          <pc:sldMk cId="647302650" sldId="428"/>
        </pc:sldMkLst>
      </pc:sldChg>
      <pc:sldChg chg="del">
        <pc:chgData name="Weifeng Xu" userId="e7aed605-a3dd-4d5a-a692-a87037af107b" providerId="ADAL" clId="{6B4374A3-947E-4054-9ED4-BE3C4EABE410}" dt="2021-06-28T01:14:55.307" v="1893" actId="47"/>
        <pc:sldMkLst>
          <pc:docMk/>
          <pc:sldMk cId="878272104" sldId="429"/>
        </pc:sldMkLst>
      </pc:sldChg>
      <pc:sldChg chg="addSp delSp modSp mod">
        <pc:chgData name="Weifeng Xu" userId="e7aed605-a3dd-4d5a-a692-a87037af107b" providerId="ADAL" clId="{6B4374A3-947E-4054-9ED4-BE3C4EABE410}" dt="2021-06-30T18:46:35.791" v="2670" actId="6549"/>
        <pc:sldMkLst>
          <pc:docMk/>
          <pc:sldMk cId="593614233" sldId="431"/>
        </pc:sldMkLst>
        <pc:spChg chg="mod">
          <ac:chgData name="Weifeng Xu" userId="e7aed605-a3dd-4d5a-a692-a87037af107b" providerId="ADAL" clId="{6B4374A3-947E-4054-9ED4-BE3C4EABE410}" dt="2021-06-30T18:46:35.791" v="2670" actId="6549"/>
          <ac:spMkLst>
            <pc:docMk/>
            <pc:sldMk cId="593614233" sldId="431"/>
            <ac:spMk id="5" creationId="{AA7D2DDE-BF6D-459D-9188-84B17B477993}"/>
          </ac:spMkLst>
        </pc:spChg>
        <pc:picChg chg="add del mod modCrop">
          <ac:chgData name="Weifeng Xu" userId="e7aed605-a3dd-4d5a-a692-a87037af107b" providerId="ADAL" clId="{6B4374A3-947E-4054-9ED4-BE3C4EABE410}" dt="2021-06-30T18:33:55.968" v="2650" actId="21"/>
          <ac:picMkLst>
            <pc:docMk/>
            <pc:sldMk cId="593614233" sldId="431"/>
            <ac:picMk id="3" creationId="{56CDF614-A849-49EC-8324-6127CFBC0AB3}"/>
          </ac:picMkLst>
        </pc:picChg>
      </pc:sldChg>
      <pc:sldChg chg="del">
        <pc:chgData name="Weifeng Xu" userId="e7aed605-a3dd-4d5a-a692-a87037af107b" providerId="ADAL" clId="{6B4374A3-947E-4054-9ED4-BE3C4EABE410}" dt="2021-06-28T02:11:50.006" v="2141" actId="47"/>
        <pc:sldMkLst>
          <pc:docMk/>
          <pc:sldMk cId="996485528" sldId="432"/>
        </pc:sldMkLst>
      </pc:sldChg>
      <pc:sldChg chg="del">
        <pc:chgData name="Weifeng Xu" userId="e7aed605-a3dd-4d5a-a692-a87037af107b" providerId="ADAL" clId="{6B4374A3-947E-4054-9ED4-BE3C4EABE410}" dt="2021-06-28T02:11:54.047" v="2142" actId="47"/>
        <pc:sldMkLst>
          <pc:docMk/>
          <pc:sldMk cId="848404907" sldId="433"/>
        </pc:sldMkLst>
      </pc:sldChg>
      <pc:sldChg chg="ord">
        <pc:chgData name="Weifeng Xu" userId="e7aed605-a3dd-4d5a-a692-a87037af107b" providerId="ADAL" clId="{6B4374A3-947E-4054-9ED4-BE3C4EABE410}" dt="2021-06-28T02:47:11.504" v="2395"/>
        <pc:sldMkLst>
          <pc:docMk/>
          <pc:sldMk cId="2829655940" sldId="434"/>
        </pc:sldMkLst>
      </pc:sldChg>
      <pc:sldChg chg="del">
        <pc:chgData name="Weifeng Xu" userId="e7aed605-a3dd-4d5a-a692-a87037af107b" providerId="ADAL" clId="{6B4374A3-947E-4054-9ED4-BE3C4EABE410}" dt="2021-06-28T02:16:02.305" v="2191" actId="47"/>
        <pc:sldMkLst>
          <pc:docMk/>
          <pc:sldMk cId="3752964083" sldId="435"/>
        </pc:sldMkLst>
      </pc:sldChg>
      <pc:sldChg chg="del">
        <pc:chgData name="Weifeng Xu" userId="e7aed605-a3dd-4d5a-a692-a87037af107b" providerId="ADAL" clId="{6B4374A3-947E-4054-9ED4-BE3C4EABE410}" dt="2021-06-28T02:16:02.553" v="2192" actId="47"/>
        <pc:sldMkLst>
          <pc:docMk/>
          <pc:sldMk cId="3503932430" sldId="436"/>
        </pc:sldMkLst>
      </pc:sldChg>
      <pc:sldChg chg="del">
        <pc:chgData name="Weifeng Xu" userId="e7aed605-a3dd-4d5a-a692-a87037af107b" providerId="ADAL" clId="{6B4374A3-947E-4054-9ED4-BE3C4EABE410}" dt="2021-06-28T02:16:11.058" v="2193" actId="47"/>
        <pc:sldMkLst>
          <pc:docMk/>
          <pc:sldMk cId="1984469485" sldId="437"/>
        </pc:sldMkLst>
      </pc:sldChg>
      <pc:sldChg chg="del">
        <pc:chgData name="Weifeng Xu" userId="e7aed605-a3dd-4d5a-a692-a87037af107b" providerId="ADAL" clId="{6B4374A3-947E-4054-9ED4-BE3C4EABE410}" dt="2021-06-28T02:16:15.817" v="2195" actId="47"/>
        <pc:sldMkLst>
          <pc:docMk/>
          <pc:sldMk cId="4198334412" sldId="438"/>
        </pc:sldMkLst>
      </pc:sldChg>
      <pc:sldChg chg="modSp add mod">
        <pc:chgData name="Weifeng Xu" userId="e7aed605-a3dd-4d5a-a692-a87037af107b" providerId="ADAL" clId="{6B4374A3-947E-4054-9ED4-BE3C4EABE410}" dt="2021-06-28T19:33:25.142" v="2640" actId="1076"/>
        <pc:sldMkLst>
          <pc:docMk/>
          <pc:sldMk cId="4105321355" sldId="439"/>
        </pc:sldMkLst>
        <pc:picChg chg="mod">
          <ac:chgData name="Weifeng Xu" userId="e7aed605-a3dd-4d5a-a692-a87037af107b" providerId="ADAL" clId="{6B4374A3-947E-4054-9ED4-BE3C4EABE410}" dt="2021-06-28T19:33:25.142" v="2640" actId="1076"/>
          <ac:picMkLst>
            <pc:docMk/>
            <pc:sldMk cId="4105321355" sldId="439"/>
            <ac:picMk id="5" creationId="{00000000-0000-0000-0000-000000000000}"/>
          </ac:picMkLst>
        </pc:picChg>
      </pc:sldChg>
      <pc:sldChg chg="del">
        <pc:chgData name="Weifeng Xu" userId="e7aed605-a3dd-4d5a-a692-a87037af107b" providerId="ADAL" clId="{6B4374A3-947E-4054-9ED4-BE3C4EABE410}" dt="2021-06-28T02:16:17.424" v="2196" actId="47"/>
        <pc:sldMkLst>
          <pc:docMk/>
          <pc:sldMk cId="4192281943" sldId="439"/>
        </pc:sldMkLst>
      </pc:sldChg>
      <pc:sldChg chg="delSp add mod">
        <pc:chgData name="Weifeng Xu" userId="e7aed605-a3dd-4d5a-a692-a87037af107b" providerId="ADAL" clId="{6B4374A3-947E-4054-9ED4-BE3C4EABE410}" dt="2021-06-28T19:33:34.827" v="2641" actId="478"/>
        <pc:sldMkLst>
          <pc:docMk/>
          <pc:sldMk cId="1827660371" sldId="440"/>
        </pc:sldMkLst>
        <pc:spChg chg="del">
          <ac:chgData name="Weifeng Xu" userId="e7aed605-a3dd-4d5a-a692-a87037af107b" providerId="ADAL" clId="{6B4374A3-947E-4054-9ED4-BE3C4EABE410}" dt="2021-06-28T19:33:34.827" v="2641" actId="478"/>
          <ac:spMkLst>
            <pc:docMk/>
            <pc:sldMk cId="1827660371" sldId="440"/>
            <ac:spMk id="3" creationId="{00000000-0000-0000-0000-000000000000}"/>
          </ac:spMkLst>
        </pc:spChg>
      </pc:sldChg>
      <pc:sldChg chg="del">
        <pc:chgData name="Weifeng Xu" userId="e7aed605-a3dd-4d5a-a692-a87037af107b" providerId="ADAL" clId="{6B4374A3-947E-4054-9ED4-BE3C4EABE410}" dt="2021-06-28T02:16:18.952" v="2197" actId="47"/>
        <pc:sldMkLst>
          <pc:docMk/>
          <pc:sldMk cId="3098642995" sldId="440"/>
        </pc:sldMkLst>
      </pc:sldChg>
      <pc:sldChg chg="add">
        <pc:chgData name="Weifeng Xu" userId="e7aed605-a3dd-4d5a-a692-a87037af107b" providerId="ADAL" clId="{6B4374A3-947E-4054-9ED4-BE3C4EABE410}" dt="2021-06-28T19:33:01.762" v="2638"/>
        <pc:sldMkLst>
          <pc:docMk/>
          <pc:sldMk cId="117761190" sldId="441"/>
        </pc:sldMkLst>
      </pc:sldChg>
      <pc:sldChg chg="del">
        <pc:chgData name="Weifeng Xu" userId="e7aed605-a3dd-4d5a-a692-a87037af107b" providerId="ADAL" clId="{6B4374A3-947E-4054-9ED4-BE3C4EABE410}" dt="2021-06-28T02:16:14.297" v="2194" actId="47"/>
        <pc:sldMkLst>
          <pc:docMk/>
          <pc:sldMk cId="3265397422" sldId="441"/>
        </pc:sldMkLst>
      </pc:sldChg>
      <pc:sldChg chg="modSp mod">
        <pc:chgData name="Weifeng Xu" userId="e7aed605-a3dd-4d5a-a692-a87037af107b" providerId="ADAL" clId="{6B4374A3-947E-4054-9ED4-BE3C4EABE410}" dt="2021-06-28T02:58:57.185" v="2424"/>
        <pc:sldMkLst>
          <pc:docMk/>
          <pc:sldMk cId="4060643725" sldId="442"/>
        </pc:sldMkLst>
        <pc:spChg chg="mod">
          <ac:chgData name="Weifeng Xu" userId="e7aed605-a3dd-4d5a-a692-a87037af107b" providerId="ADAL" clId="{6B4374A3-947E-4054-9ED4-BE3C4EABE410}" dt="2021-06-28T02:58:57.185" v="2424"/>
          <ac:spMkLst>
            <pc:docMk/>
            <pc:sldMk cId="4060643725" sldId="442"/>
            <ac:spMk id="3" creationId="{F895820A-133A-4CBD-BD17-4AFBF584A4F7}"/>
          </ac:spMkLst>
        </pc:spChg>
      </pc:sldChg>
      <pc:sldChg chg="modSp add mod">
        <pc:chgData name="Weifeng Xu" userId="e7aed605-a3dd-4d5a-a692-a87037af107b" providerId="ADAL" clId="{6B4374A3-947E-4054-9ED4-BE3C4EABE410}" dt="2021-06-28T19:33:41.915" v="2642" actId="1076"/>
        <pc:sldMkLst>
          <pc:docMk/>
          <pc:sldMk cId="177244511" sldId="443"/>
        </pc:sldMkLst>
        <pc:picChg chg="mod">
          <ac:chgData name="Weifeng Xu" userId="e7aed605-a3dd-4d5a-a692-a87037af107b" providerId="ADAL" clId="{6B4374A3-947E-4054-9ED4-BE3C4EABE410}" dt="2021-06-28T19:33:41.915" v="2642" actId="1076"/>
          <ac:picMkLst>
            <pc:docMk/>
            <pc:sldMk cId="177244511" sldId="443"/>
            <ac:picMk id="5" creationId="{00000000-0000-0000-0000-000000000000}"/>
          </ac:picMkLst>
        </pc:picChg>
      </pc:sldChg>
      <pc:sldChg chg="del">
        <pc:chgData name="Weifeng Xu" userId="e7aed605-a3dd-4d5a-a692-a87037af107b" providerId="ADAL" clId="{6B4374A3-947E-4054-9ED4-BE3C4EABE410}" dt="2021-06-28T02:56:58.512" v="2413" actId="47"/>
        <pc:sldMkLst>
          <pc:docMk/>
          <pc:sldMk cId="3308258886" sldId="443"/>
        </pc:sldMkLst>
      </pc:sldChg>
      <pc:sldChg chg="del">
        <pc:chgData name="Weifeng Xu" userId="e7aed605-a3dd-4d5a-a692-a87037af107b" providerId="ADAL" clId="{6B4374A3-947E-4054-9ED4-BE3C4EABE410}" dt="2021-06-28T02:57:03.165" v="2414" actId="47"/>
        <pc:sldMkLst>
          <pc:docMk/>
          <pc:sldMk cId="2290480652" sldId="444"/>
        </pc:sldMkLst>
      </pc:sldChg>
      <pc:sldChg chg="del">
        <pc:chgData name="Weifeng Xu" userId="e7aed605-a3dd-4d5a-a692-a87037af107b" providerId="ADAL" clId="{6B4374A3-947E-4054-9ED4-BE3C4EABE410}" dt="2021-06-28T02:57:05.666" v="2415" actId="47"/>
        <pc:sldMkLst>
          <pc:docMk/>
          <pc:sldMk cId="1737777844" sldId="445"/>
        </pc:sldMkLst>
      </pc:sldChg>
      <pc:sldChg chg="del">
        <pc:chgData name="Weifeng Xu" userId="e7aed605-a3dd-4d5a-a692-a87037af107b" providerId="ADAL" clId="{6B4374A3-947E-4054-9ED4-BE3C4EABE410}" dt="2021-06-28T02:57:06.743" v="2416" actId="47"/>
        <pc:sldMkLst>
          <pc:docMk/>
          <pc:sldMk cId="2625291343" sldId="446"/>
        </pc:sldMkLst>
      </pc:sldChg>
      <pc:sldChg chg="addSp delSp modSp new mod modClrScheme chgLayout">
        <pc:chgData name="Weifeng Xu" userId="e7aed605-a3dd-4d5a-a692-a87037af107b" providerId="ADAL" clId="{6B4374A3-947E-4054-9ED4-BE3C4EABE410}" dt="2021-06-30T18:46:41.437" v="2673" actId="20577"/>
        <pc:sldMkLst>
          <pc:docMk/>
          <pc:sldMk cId="396884143" sldId="447"/>
        </pc:sldMkLst>
        <pc:spChg chg="del mod ord">
          <ac:chgData name="Weifeng Xu" userId="e7aed605-a3dd-4d5a-a692-a87037af107b" providerId="ADAL" clId="{6B4374A3-947E-4054-9ED4-BE3C4EABE410}" dt="2021-06-27T15:00:44.752" v="8" actId="700"/>
          <ac:spMkLst>
            <pc:docMk/>
            <pc:sldMk cId="396884143" sldId="447"/>
            <ac:spMk id="2" creationId="{0FEC8DB6-56F4-4819-A454-AA436FD6BA86}"/>
          </ac:spMkLst>
        </pc:spChg>
        <pc:spChg chg="del mod ord">
          <ac:chgData name="Weifeng Xu" userId="e7aed605-a3dd-4d5a-a692-a87037af107b" providerId="ADAL" clId="{6B4374A3-947E-4054-9ED4-BE3C4EABE410}" dt="2021-06-27T15:00:44.752" v="8" actId="700"/>
          <ac:spMkLst>
            <pc:docMk/>
            <pc:sldMk cId="396884143" sldId="447"/>
            <ac:spMk id="3" creationId="{A0CC4428-8A5B-4405-AD5B-EF155B145B36}"/>
          </ac:spMkLst>
        </pc:spChg>
        <pc:spChg chg="add mod ord">
          <ac:chgData name="Weifeng Xu" userId="e7aed605-a3dd-4d5a-a692-a87037af107b" providerId="ADAL" clId="{6B4374A3-947E-4054-9ED4-BE3C4EABE410}" dt="2021-06-30T18:46:41.437" v="2673" actId="20577"/>
          <ac:spMkLst>
            <pc:docMk/>
            <pc:sldMk cId="396884143" sldId="447"/>
            <ac:spMk id="4" creationId="{E2B748DE-B87F-46E1-85CE-18BC28FB544A}"/>
          </ac:spMkLst>
        </pc:spChg>
        <pc:spChg chg="add mod ord">
          <ac:chgData name="Weifeng Xu" userId="e7aed605-a3dd-4d5a-a692-a87037af107b" providerId="ADAL" clId="{6B4374A3-947E-4054-9ED4-BE3C4EABE410}" dt="2021-06-27T15:00:44.752" v="8" actId="700"/>
          <ac:spMkLst>
            <pc:docMk/>
            <pc:sldMk cId="396884143" sldId="447"/>
            <ac:spMk id="5" creationId="{B1C45998-F27E-4AEE-9CD2-E97520A3CBF7}"/>
          </ac:spMkLst>
        </pc:spChg>
      </pc:sldChg>
      <pc:sldChg chg="addSp delSp modSp new mod modClrScheme chgLayout modNotesTx">
        <pc:chgData name="Weifeng Xu" userId="e7aed605-a3dd-4d5a-a692-a87037af107b" providerId="ADAL" clId="{6B4374A3-947E-4054-9ED4-BE3C4EABE410}" dt="2021-07-01T01:23:51.394" v="2723" actId="27636"/>
        <pc:sldMkLst>
          <pc:docMk/>
          <pc:sldMk cId="2623075134" sldId="448"/>
        </pc:sldMkLst>
        <pc:spChg chg="del mod ord">
          <ac:chgData name="Weifeng Xu" userId="e7aed605-a3dd-4d5a-a692-a87037af107b" providerId="ADAL" clId="{6B4374A3-947E-4054-9ED4-BE3C4EABE410}" dt="2021-06-27T15:01:00.373" v="11" actId="700"/>
          <ac:spMkLst>
            <pc:docMk/>
            <pc:sldMk cId="2623075134" sldId="448"/>
            <ac:spMk id="2" creationId="{541C7CAD-3548-414A-B83D-A8DF4DAE6047}"/>
          </ac:spMkLst>
        </pc:spChg>
        <pc:spChg chg="del mod ord">
          <ac:chgData name="Weifeng Xu" userId="e7aed605-a3dd-4d5a-a692-a87037af107b" providerId="ADAL" clId="{6B4374A3-947E-4054-9ED4-BE3C4EABE410}" dt="2021-06-27T15:01:00.373" v="11" actId="700"/>
          <ac:spMkLst>
            <pc:docMk/>
            <pc:sldMk cId="2623075134" sldId="448"/>
            <ac:spMk id="3" creationId="{F08495CF-E437-43D5-B858-A4A4B40A9A53}"/>
          </ac:spMkLst>
        </pc:spChg>
        <pc:spChg chg="add mod ord">
          <ac:chgData name="Weifeng Xu" userId="e7aed605-a3dd-4d5a-a692-a87037af107b" providerId="ADAL" clId="{6B4374A3-947E-4054-9ED4-BE3C4EABE410}" dt="2021-06-30T19:17:27.664" v="2705" actId="20577"/>
          <ac:spMkLst>
            <pc:docMk/>
            <pc:sldMk cId="2623075134" sldId="448"/>
            <ac:spMk id="4" creationId="{9BD7295B-378C-4630-9C5F-6D42BC54DBE9}"/>
          </ac:spMkLst>
        </pc:spChg>
        <pc:spChg chg="add mod ord">
          <ac:chgData name="Weifeng Xu" userId="e7aed605-a3dd-4d5a-a692-a87037af107b" providerId="ADAL" clId="{6B4374A3-947E-4054-9ED4-BE3C4EABE410}" dt="2021-07-01T01:23:51.394" v="2723" actId="27636"/>
          <ac:spMkLst>
            <pc:docMk/>
            <pc:sldMk cId="2623075134" sldId="448"/>
            <ac:spMk id="5" creationId="{8DE5951C-3427-4B1F-BFA6-46E91D76D827}"/>
          </ac:spMkLst>
        </pc:spChg>
        <pc:spChg chg="add mod">
          <ac:chgData name="Weifeng Xu" userId="e7aed605-a3dd-4d5a-a692-a87037af107b" providerId="ADAL" clId="{6B4374A3-947E-4054-9ED4-BE3C4EABE410}" dt="2021-06-27T18:59:07.359" v="386" actId="1076"/>
          <ac:spMkLst>
            <pc:docMk/>
            <pc:sldMk cId="2623075134" sldId="448"/>
            <ac:spMk id="21" creationId="{55CF596E-CE64-469F-958F-BDA47ACE1ACF}"/>
          </ac:spMkLst>
        </pc:spChg>
        <pc:picChg chg="add mod">
          <ac:chgData name="Weifeng Xu" userId="e7aed605-a3dd-4d5a-a692-a87037af107b" providerId="ADAL" clId="{6B4374A3-947E-4054-9ED4-BE3C4EABE410}" dt="2021-06-27T15:04:36.814" v="73" actId="1076"/>
          <ac:picMkLst>
            <pc:docMk/>
            <pc:sldMk cId="2623075134" sldId="448"/>
            <ac:picMk id="1026" creationId="{97BABED6-88A6-4322-B0AD-D162CA6EE9DE}"/>
          </ac:picMkLst>
        </pc:picChg>
        <pc:cxnChg chg="add mod">
          <ac:chgData name="Weifeng Xu" userId="e7aed605-a3dd-4d5a-a692-a87037af107b" providerId="ADAL" clId="{6B4374A3-947E-4054-9ED4-BE3C4EABE410}" dt="2021-06-27T18:57:35.459" v="377" actId="14100"/>
          <ac:cxnSpMkLst>
            <pc:docMk/>
            <pc:sldMk cId="2623075134" sldId="448"/>
            <ac:cxnSpMk id="7" creationId="{5DCFBE11-29B6-417D-8DCD-1C0E1D5326AC}"/>
          </ac:cxnSpMkLst>
        </pc:cxnChg>
        <pc:cxnChg chg="add">
          <ac:chgData name="Weifeng Xu" userId="e7aed605-a3dd-4d5a-a692-a87037af107b" providerId="ADAL" clId="{6B4374A3-947E-4054-9ED4-BE3C4EABE410}" dt="2021-06-27T18:52:09.161" v="208" actId="11529"/>
          <ac:cxnSpMkLst>
            <pc:docMk/>
            <pc:sldMk cId="2623075134" sldId="448"/>
            <ac:cxnSpMk id="11" creationId="{DA3949EA-E1B0-453F-943D-83D259055F3E}"/>
          </ac:cxnSpMkLst>
        </pc:cxnChg>
        <pc:cxnChg chg="add mod">
          <ac:chgData name="Weifeng Xu" userId="e7aed605-a3dd-4d5a-a692-a87037af107b" providerId="ADAL" clId="{6B4374A3-947E-4054-9ED4-BE3C4EABE410}" dt="2021-06-27T18:52:15.009" v="209" actId="11529"/>
          <ac:cxnSpMkLst>
            <pc:docMk/>
            <pc:sldMk cId="2623075134" sldId="448"/>
            <ac:cxnSpMk id="13" creationId="{54C7FBBD-DC29-48D0-9F98-6723CE278B4B}"/>
          </ac:cxnSpMkLst>
        </pc:cxnChg>
        <pc:cxnChg chg="add">
          <ac:chgData name="Weifeng Xu" userId="e7aed605-a3dd-4d5a-a692-a87037af107b" providerId="ADAL" clId="{6B4374A3-947E-4054-9ED4-BE3C4EABE410}" dt="2021-06-27T18:52:19.290" v="210" actId="11529"/>
          <ac:cxnSpMkLst>
            <pc:docMk/>
            <pc:sldMk cId="2623075134" sldId="448"/>
            <ac:cxnSpMk id="15" creationId="{D777603F-DDC5-45E7-9675-1CBA97289273}"/>
          </ac:cxnSpMkLst>
        </pc:cxnChg>
        <pc:cxnChg chg="add">
          <ac:chgData name="Weifeng Xu" userId="e7aed605-a3dd-4d5a-a692-a87037af107b" providerId="ADAL" clId="{6B4374A3-947E-4054-9ED4-BE3C4EABE410}" dt="2021-06-27T18:52:32.400" v="211" actId="11529"/>
          <ac:cxnSpMkLst>
            <pc:docMk/>
            <pc:sldMk cId="2623075134" sldId="448"/>
            <ac:cxnSpMk id="17" creationId="{D05B6908-A50C-41C9-A229-FCF42C20BD40}"/>
          </ac:cxnSpMkLst>
        </pc:cxnChg>
      </pc:sldChg>
      <pc:sldChg chg="addSp modSp new mod modNotesTx">
        <pc:chgData name="Weifeng Xu" userId="e7aed605-a3dd-4d5a-a692-a87037af107b" providerId="ADAL" clId="{6B4374A3-947E-4054-9ED4-BE3C4EABE410}" dt="2021-06-27T20:00:52.504" v="581" actId="1076"/>
        <pc:sldMkLst>
          <pc:docMk/>
          <pc:sldMk cId="3726437819" sldId="449"/>
        </pc:sldMkLst>
        <pc:spChg chg="mod">
          <ac:chgData name="Weifeng Xu" userId="e7aed605-a3dd-4d5a-a692-a87037af107b" providerId="ADAL" clId="{6B4374A3-947E-4054-9ED4-BE3C4EABE410}" dt="2021-06-27T18:53:31.784" v="227" actId="20577"/>
          <ac:spMkLst>
            <pc:docMk/>
            <pc:sldMk cId="3726437819" sldId="449"/>
            <ac:spMk id="2" creationId="{E1C166BD-A20C-4FE3-B3D0-DE3471CC96DA}"/>
          </ac:spMkLst>
        </pc:spChg>
        <pc:spChg chg="mod">
          <ac:chgData name="Weifeng Xu" userId="e7aed605-a3dd-4d5a-a692-a87037af107b" providerId="ADAL" clId="{6B4374A3-947E-4054-9ED4-BE3C4EABE410}" dt="2021-06-27T19:04:47.940" v="518" actId="20577"/>
          <ac:spMkLst>
            <pc:docMk/>
            <pc:sldMk cId="3726437819" sldId="449"/>
            <ac:spMk id="3" creationId="{52F78973-1ADD-4770-A5C6-3ED22137CD7C}"/>
          </ac:spMkLst>
        </pc:spChg>
        <pc:spChg chg="add mod">
          <ac:chgData name="Weifeng Xu" userId="e7aed605-a3dd-4d5a-a692-a87037af107b" providerId="ADAL" clId="{6B4374A3-947E-4054-9ED4-BE3C4EABE410}" dt="2021-06-27T19:36:04.697" v="557" actId="14100"/>
          <ac:spMkLst>
            <pc:docMk/>
            <pc:sldMk cId="3726437819" sldId="449"/>
            <ac:spMk id="6" creationId="{085720A7-2A9A-4F8F-8634-DCA2F2DE3064}"/>
          </ac:spMkLst>
        </pc:spChg>
        <pc:spChg chg="add mod">
          <ac:chgData name="Weifeng Xu" userId="e7aed605-a3dd-4d5a-a692-a87037af107b" providerId="ADAL" clId="{6B4374A3-947E-4054-9ED4-BE3C4EABE410}" dt="2021-06-27T20:00:45.383" v="579" actId="1076"/>
          <ac:spMkLst>
            <pc:docMk/>
            <pc:sldMk cId="3726437819" sldId="449"/>
            <ac:spMk id="17" creationId="{C60479DE-353E-43E3-85FD-C447AFEDAE00}"/>
          </ac:spMkLst>
        </pc:spChg>
        <pc:spChg chg="add">
          <ac:chgData name="Weifeng Xu" userId="e7aed605-a3dd-4d5a-a692-a87037af107b" providerId="ADAL" clId="{6B4374A3-947E-4054-9ED4-BE3C4EABE410}" dt="2021-06-27T20:00:29.877" v="576" actId="11529"/>
          <ac:spMkLst>
            <pc:docMk/>
            <pc:sldMk cId="3726437819" sldId="449"/>
            <ac:spMk id="18" creationId="{EA74387A-0410-44B2-B340-2B2D226ED72D}"/>
          </ac:spMkLst>
        </pc:spChg>
        <pc:spChg chg="add mod">
          <ac:chgData name="Weifeng Xu" userId="e7aed605-a3dd-4d5a-a692-a87037af107b" providerId="ADAL" clId="{6B4374A3-947E-4054-9ED4-BE3C4EABE410}" dt="2021-06-27T20:00:52.504" v="581" actId="1076"/>
          <ac:spMkLst>
            <pc:docMk/>
            <pc:sldMk cId="3726437819" sldId="449"/>
            <ac:spMk id="19" creationId="{8B17EBD2-ED41-4B1F-A6A2-41C777213C37}"/>
          </ac:spMkLst>
        </pc:spChg>
        <pc:picChg chg="add mod">
          <ac:chgData name="Weifeng Xu" userId="e7aed605-a3dd-4d5a-a692-a87037af107b" providerId="ADAL" clId="{6B4374A3-947E-4054-9ED4-BE3C4EABE410}" dt="2021-06-27T19:38:55.773" v="561" actId="1076"/>
          <ac:picMkLst>
            <pc:docMk/>
            <pc:sldMk cId="3726437819" sldId="449"/>
            <ac:picMk id="9" creationId="{4247ABBB-72B0-41C5-8F01-D118479E0DB4}"/>
          </ac:picMkLst>
        </pc:picChg>
        <pc:picChg chg="add mod">
          <ac:chgData name="Weifeng Xu" userId="e7aed605-a3dd-4d5a-a692-a87037af107b" providerId="ADAL" clId="{6B4374A3-947E-4054-9ED4-BE3C4EABE410}" dt="2021-06-27T19:35:08.220" v="551" actId="1076"/>
          <ac:picMkLst>
            <pc:docMk/>
            <pc:sldMk cId="3726437819" sldId="449"/>
            <ac:picMk id="2050" creationId="{B65BF09A-60A9-45E0-A526-3C859DF2D7D4}"/>
          </ac:picMkLst>
        </pc:picChg>
        <pc:cxnChg chg="add mod">
          <ac:chgData name="Weifeng Xu" userId="e7aed605-a3dd-4d5a-a692-a87037af107b" providerId="ADAL" clId="{6B4374A3-947E-4054-9ED4-BE3C4EABE410}" dt="2021-06-27T19:35:05.082" v="550" actId="14100"/>
          <ac:cxnSpMkLst>
            <pc:docMk/>
            <pc:sldMk cId="3726437819" sldId="449"/>
            <ac:cxnSpMk id="7" creationId="{EC307391-1545-4E1F-8009-63028612972F}"/>
          </ac:cxnSpMkLst>
        </pc:cxnChg>
        <pc:cxnChg chg="add mod">
          <ac:chgData name="Weifeng Xu" userId="e7aed605-a3dd-4d5a-a692-a87037af107b" providerId="ADAL" clId="{6B4374A3-947E-4054-9ED4-BE3C4EABE410}" dt="2021-06-27T19:38:12.994" v="559" actId="14100"/>
          <ac:cxnSpMkLst>
            <pc:docMk/>
            <pc:sldMk cId="3726437819" sldId="449"/>
            <ac:cxnSpMk id="11" creationId="{562E99B7-4DD8-4194-9313-6D742A2FC80C}"/>
          </ac:cxnSpMkLst>
        </pc:cxnChg>
        <pc:cxnChg chg="add mod">
          <ac:chgData name="Weifeng Xu" userId="e7aed605-a3dd-4d5a-a692-a87037af107b" providerId="ADAL" clId="{6B4374A3-947E-4054-9ED4-BE3C4EABE410}" dt="2021-06-27T20:00:48.589" v="580" actId="14100"/>
          <ac:cxnSpMkLst>
            <pc:docMk/>
            <pc:sldMk cId="3726437819" sldId="449"/>
            <ac:cxnSpMk id="21" creationId="{5EB9B4FA-121E-45FD-915B-8AC50E35ED76}"/>
          </ac:cxnSpMkLst>
        </pc:cxnChg>
      </pc:sldChg>
      <pc:sldChg chg="addSp delSp modSp new mod setBg modClrScheme chgLayout">
        <pc:chgData name="Weifeng Xu" userId="e7aed605-a3dd-4d5a-a692-a87037af107b" providerId="ADAL" clId="{6B4374A3-947E-4054-9ED4-BE3C4EABE410}" dt="2021-06-28T01:45:19.926" v="1944" actId="20577"/>
        <pc:sldMkLst>
          <pc:docMk/>
          <pc:sldMk cId="2752542596" sldId="450"/>
        </pc:sldMkLst>
        <pc:spChg chg="del">
          <ac:chgData name="Weifeng Xu" userId="e7aed605-a3dd-4d5a-a692-a87037af107b" providerId="ADAL" clId="{6B4374A3-947E-4054-9ED4-BE3C4EABE410}" dt="2021-06-27T19:15:09.988" v="533" actId="700"/>
          <ac:spMkLst>
            <pc:docMk/>
            <pc:sldMk cId="2752542596" sldId="450"/>
            <ac:spMk id="2" creationId="{D67ECAD3-F0A1-4B7A-8DD9-4F62F8E534B4}"/>
          </ac:spMkLst>
        </pc:spChg>
        <pc:spChg chg="del">
          <ac:chgData name="Weifeng Xu" userId="e7aed605-a3dd-4d5a-a692-a87037af107b" providerId="ADAL" clId="{6B4374A3-947E-4054-9ED4-BE3C4EABE410}" dt="2021-06-27T19:15:09.988" v="533" actId="700"/>
          <ac:spMkLst>
            <pc:docMk/>
            <pc:sldMk cId="2752542596" sldId="450"/>
            <ac:spMk id="3" creationId="{98D2587B-547F-4074-9623-8026D07D4261}"/>
          </ac:spMkLst>
        </pc:spChg>
        <pc:spChg chg="add mod ord">
          <ac:chgData name="Weifeng Xu" userId="e7aed605-a3dd-4d5a-a692-a87037af107b" providerId="ADAL" clId="{6B4374A3-947E-4054-9ED4-BE3C4EABE410}" dt="2021-06-27T20:14:44.214" v="632" actId="26606"/>
          <ac:spMkLst>
            <pc:docMk/>
            <pc:sldMk cId="2752542596" sldId="450"/>
            <ac:spMk id="6" creationId="{248ACCFB-5720-477D-959E-B699A772B5CF}"/>
          </ac:spMkLst>
        </pc:spChg>
        <pc:spChg chg="add mod">
          <ac:chgData name="Weifeng Xu" userId="e7aed605-a3dd-4d5a-a692-a87037af107b" providerId="ADAL" clId="{6B4374A3-947E-4054-9ED4-BE3C4EABE410}" dt="2021-06-28T01:45:19.926" v="1944" actId="20577"/>
          <ac:spMkLst>
            <pc:docMk/>
            <pc:sldMk cId="2752542596" sldId="450"/>
            <ac:spMk id="11" creationId="{87E9E270-98BD-42FE-9F09-FD1F6045A2EC}"/>
          </ac:spMkLst>
        </pc:spChg>
        <pc:spChg chg="add">
          <ac:chgData name="Weifeng Xu" userId="e7aed605-a3dd-4d5a-a692-a87037af107b" providerId="ADAL" clId="{6B4374A3-947E-4054-9ED4-BE3C4EABE410}" dt="2021-06-27T20:14:44.214" v="632" actId="26606"/>
          <ac:spMkLst>
            <pc:docMk/>
            <pc:sldMk cId="2752542596" sldId="450"/>
            <ac:spMk id="13" creationId="{D4771268-CB57-404A-9271-370EB28F6090}"/>
          </ac:spMkLst>
        </pc:spChg>
        <pc:picChg chg="add del mod">
          <ac:chgData name="Weifeng Xu" userId="e7aed605-a3dd-4d5a-a692-a87037af107b" providerId="ADAL" clId="{6B4374A3-947E-4054-9ED4-BE3C4EABE410}" dt="2021-06-27T20:13:56.497" v="627" actId="478"/>
          <ac:picMkLst>
            <pc:docMk/>
            <pc:sldMk cId="2752542596" sldId="450"/>
            <ac:picMk id="5" creationId="{D83CAEA8-8917-48B1-A22E-7904310392F7}"/>
          </ac:picMkLst>
        </pc:picChg>
        <pc:picChg chg="add mod">
          <ac:chgData name="Weifeng Xu" userId="e7aed605-a3dd-4d5a-a692-a87037af107b" providerId="ADAL" clId="{6B4374A3-947E-4054-9ED4-BE3C4EABE410}" dt="2021-06-27T20:26:26.911" v="674" actId="14100"/>
          <ac:picMkLst>
            <pc:docMk/>
            <pc:sldMk cId="2752542596" sldId="450"/>
            <ac:picMk id="8" creationId="{D426D9F4-577D-4B6F-BA44-9FC955D33A5E}"/>
          </ac:picMkLst>
        </pc:picChg>
      </pc:sldChg>
      <pc:sldChg chg="addSp delSp modSp new mod modClrScheme chgLayout">
        <pc:chgData name="Weifeng Xu" userId="e7aed605-a3dd-4d5a-a692-a87037af107b" providerId="ADAL" clId="{6B4374A3-947E-4054-9ED4-BE3C4EABE410}" dt="2021-07-01T02:16:31.156" v="2760" actId="1038"/>
        <pc:sldMkLst>
          <pc:docMk/>
          <pc:sldMk cId="1689162150" sldId="451"/>
        </pc:sldMkLst>
        <pc:spChg chg="add mod">
          <ac:chgData name="Weifeng Xu" userId="e7aed605-a3dd-4d5a-a692-a87037af107b" providerId="ADAL" clId="{6B4374A3-947E-4054-9ED4-BE3C4EABE410}" dt="2021-07-01T02:16:31.156" v="2760" actId="1038"/>
          <ac:spMkLst>
            <pc:docMk/>
            <pc:sldMk cId="1689162150" sldId="451"/>
            <ac:spMk id="2" creationId="{183B9DEE-BA9B-462E-84AF-DD4AE01F02A6}"/>
          </ac:spMkLst>
        </pc:spChg>
        <pc:spChg chg="del">
          <ac:chgData name="Weifeng Xu" userId="e7aed605-a3dd-4d5a-a692-a87037af107b" providerId="ADAL" clId="{6B4374A3-947E-4054-9ED4-BE3C4EABE410}" dt="2021-06-27T20:34:51.208" v="717" actId="700"/>
          <ac:spMkLst>
            <pc:docMk/>
            <pc:sldMk cId="1689162150" sldId="451"/>
            <ac:spMk id="2" creationId="{939B54A5-5216-4AEF-B77F-B8B2516299A7}"/>
          </ac:spMkLst>
        </pc:spChg>
        <pc:spChg chg="del">
          <ac:chgData name="Weifeng Xu" userId="e7aed605-a3dd-4d5a-a692-a87037af107b" providerId="ADAL" clId="{6B4374A3-947E-4054-9ED4-BE3C4EABE410}" dt="2021-06-27T20:34:51.208" v="717" actId="700"/>
          <ac:spMkLst>
            <pc:docMk/>
            <pc:sldMk cId="1689162150" sldId="451"/>
            <ac:spMk id="3" creationId="{486CFAC7-AE04-4AC5-A966-E25053F735B9}"/>
          </ac:spMkLst>
        </pc:spChg>
        <pc:spChg chg="add mod">
          <ac:chgData name="Weifeng Xu" userId="e7aed605-a3dd-4d5a-a692-a87037af107b" providerId="ADAL" clId="{6B4374A3-947E-4054-9ED4-BE3C4EABE410}" dt="2021-06-27T20:35:27.844" v="722" actId="1076"/>
          <ac:spMkLst>
            <pc:docMk/>
            <pc:sldMk cId="1689162150" sldId="451"/>
            <ac:spMk id="5" creationId="{E3DD1908-2313-4F74-9581-9C6073554178}"/>
          </ac:spMkLst>
        </pc:spChg>
        <pc:spChg chg="add mod">
          <ac:chgData name="Weifeng Xu" userId="e7aed605-a3dd-4d5a-a692-a87037af107b" providerId="ADAL" clId="{6B4374A3-947E-4054-9ED4-BE3C4EABE410}" dt="2021-07-01T02:16:22.421" v="2751" actId="14100"/>
          <ac:spMkLst>
            <pc:docMk/>
            <pc:sldMk cId="1689162150" sldId="451"/>
            <ac:spMk id="6" creationId="{3D5F9D30-C3EC-48AB-8C68-BE8683ED90AA}"/>
          </ac:spMkLst>
        </pc:spChg>
        <pc:picChg chg="add mod">
          <ac:chgData name="Weifeng Xu" userId="e7aed605-a3dd-4d5a-a692-a87037af107b" providerId="ADAL" clId="{6B4374A3-947E-4054-9ED4-BE3C4EABE410}" dt="2021-07-01T02:16:03.356" v="2733" actId="1076"/>
          <ac:picMkLst>
            <pc:docMk/>
            <pc:sldMk cId="1689162150" sldId="451"/>
            <ac:picMk id="4" creationId="{3E0AD755-377C-4748-9A20-1D28D99684C5}"/>
          </ac:picMkLst>
        </pc:picChg>
      </pc:sldChg>
      <pc:sldChg chg="addSp delSp modSp new mod modClrScheme chgLayout">
        <pc:chgData name="Weifeng Xu" userId="e7aed605-a3dd-4d5a-a692-a87037af107b" providerId="ADAL" clId="{6B4374A3-947E-4054-9ED4-BE3C4EABE410}" dt="2021-06-27T22:35:31.050" v="1251" actId="114"/>
        <pc:sldMkLst>
          <pc:docMk/>
          <pc:sldMk cId="3213363844" sldId="452"/>
        </pc:sldMkLst>
        <pc:spChg chg="del mod ord">
          <ac:chgData name="Weifeng Xu" userId="e7aed605-a3dd-4d5a-a692-a87037af107b" providerId="ADAL" clId="{6B4374A3-947E-4054-9ED4-BE3C4EABE410}" dt="2021-06-27T21:21:25.621" v="793" actId="700"/>
          <ac:spMkLst>
            <pc:docMk/>
            <pc:sldMk cId="3213363844" sldId="452"/>
            <ac:spMk id="2" creationId="{1D540D6F-E87C-4D7C-B625-7457F0AFA977}"/>
          </ac:spMkLst>
        </pc:spChg>
        <pc:spChg chg="del">
          <ac:chgData name="Weifeng Xu" userId="e7aed605-a3dd-4d5a-a692-a87037af107b" providerId="ADAL" clId="{6B4374A3-947E-4054-9ED4-BE3C4EABE410}" dt="2021-06-27T21:21:25.621" v="793" actId="700"/>
          <ac:spMkLst>
            <pc:docMk/>
            <pc:sldMk cId="3213363844" sldId="452"/>
            <ac:spMk id="3" creationId="{B5012D0E-1A60-4A9B-9857-C13AF177930C}"/>
          </ac:spMkLst>
        </pc:spChg>
        <pc:spChg chg="add mod ord">
          <ac:chgData name="Weifeng Xu" userId="e7aed605-a3dd-4d5a-a692-a87037af107b" providerId="ADAL" clId="{6B4374A3-947E-4054-9ED4-BE3C4EABE410}" dt="2021-06-27T22:35:31.050" v="1251" actId="114"/>
          <ac:spMkLst>
            <pc:docMk/>
            <pc:sldMk cId="3213363844" sldId="452"/>
            <ac:spMk id="4" creationId="{584F3735-5D07-4AA6-9E59-C9E7401A531E}"/>
          </ac:spMkLst>
        </pc:spChg>
        <pc:spChg chg="add del mod">
          <ac:chgData name="Weifeng Xu" userId="e7aed605-a3dd-4d5a-a692-a87037af107b" providerId="ADAL" clId="{6B4374A3-947E-4054-9ED4-BE3C4EABE410}" dt="2021-06-27T21:23:13.322" v="836" actId="767"/>
          <ac:spMkLst>
            <pc:docMk/>
            <pc:sldMk cId="3213363844" sldId="452"/>
            <ac:spMk id="7" creationId="{69D50FA7-43EF-469B-BF24-4C63E361E262}"/>
          </ac:spMkLst>
        </pc:spChg>
        <pc:spChg chg="add mod">
          <ac:chgData name="Weifeng Xu" userId="e7aed605-a3dd-4d5a-a692-a87037af107b" providerId="ADAL" clId="{6B4374A3-947E-4054-9ED4-BE3C4EABE410}" dt="2021-06-27T22:33:19.295" v="1149" actId="1076"/>
          <ac:spMkLst>
            <pc:docMk/>
            <pc:sldMk cId="3213363844" sldId="452"/>
            <ac:spMk id="12" creationId="{45AA655E-145B-4FA8-83D9-59229527F4AA}"/>
          </ac:spMkLst>
        </pc:spChg>
        <pc:spChg chg="add mod">
          <ac:chgData name="Weifeng Xu" userId="e7aed605-a3dd-4d5a-a692-a87037af107b" providerId="ADAL" clId="{6B4374A3-947E-4054-9ED4-BE3C4EABE410}" dt="2021-06-27T22:35:13.592" v="1247" actId="20577"/>
          <ac:spMkLst>
            <pc:docMk/>
            <pc:sldMk cId="3213363844" sldId="452"/>
            <ac:spMk id="13" creationId="{58044E78-D134-4A4A-BC87-2980D631A5FC}"/>
          </ac:spMkLst>
        </pc:spChg>
        <pc:picChg chg="add del mod">
          <ac:chgData name="Weifeng Xu" userId="e7aed605-a3dd-4d5a-a692-a87037af107b" providerId="ADAL" clId="{6B4374A3-947E-4054-9ED4-BE3C4EABE410}" dt="2021-06-27T21:23:19.867" v="839" actId="22"/>
          <ac:picMkLst>
            <pc:docMk/>
            <pc:sldMk cId="3213363844" sldId="452"/>
            <ac:picMk id="6" creationId="{5900B614-FDB5-43E7-B778-CC974E254BCC}"/>
          </ac:picMkLst>
        </pc:picChg>
        <pc:picChg chg="add mod">
          <ac:chgData name="Weifeng Xu" userId="e7aed605-a3dd-4d5a-a692-a87037af107b" providerId="ADAL" clId="{6B4374A3-947E-4054-9ED4-BE3C4EABE410}" dt="2021-06-27T22:33:53.115" v="1152" actId="1076"/>
          <ac:picMkLst>
            <pc:docMk/>
            <pc:sldMk cId="3213363844" sldId="452"/>
            <ac:picMk id="9" creationId="{87F047EB-062B-4EC2-B491-F60F45689EC4}"/>
          </ac:picMkLst>
        </pc:picChg>
        <pc:picChg chg="add mod">
          <ac:chgData name="Weifeng Xu" userId="e7aed605-a3dd-4d5a-a692-a87037af107b" providerId="ADAL" clId="{6B4374A3-947E-4054-9ED4-BE3C4EABE410}" dt="2021-06-27T22:33:22.690" v="1150" actId="14100"/>
          <ac:picMkLst>
            <pc:docMk/>
            <pc:sldMk cId="3213363844" sldId="452"/>
            <ac:picMk id="11" creationId="{2112431A-9E08-41F2-9066-2C399D1C2FE9}"/>
          </ac:picMkLst>
        </pc:picChg>
      </pc:sldChg>
      <pc:sldChg chg="new del">
        <pc:chgData name="Weifeng Xu" userId="e7aed605-a3dd-4d5a-a692-a87037af107b" providerId="ADAL" clId="{6B4374A3-947E-4054-9ED4-BE3C4EABE410}" dt="2021-06-27T21:52:10.084" v="843" actId="47"/>
        <pc:sldMkLst>
          <pc:docMk/>
          <pc:sldMk cId="2133232827" sldId="453"/>
        </pc:sldMkLst>
      </pc:sldChg>
      <pc:sldChg chg="new del">
        <pc:chgData name="Weifeng Xu" userId="e7aed605-a3dd-4d5a-a692-a87037af107b" providerId="ADAL" clId="{6B4374A3-947E-4054-9ED4-BE3C4EABE410}" dt="2021-06-27T21:52:11.091" v="844" actId="47"/>
        <pc:sldMkLst>
          <pc:docMk/>
          <pc:sldMk cId="4056873346" sldId="454"/>
        </pc:sldMkLst>
      </pc:sldChg>
      <pc:sldChg chg="addSp modSp new mod">
        <pc:chgData name="Weifeng Xu" userId="e7aed605-a3dd-4d5a-a692-a87037af107b" providerId="ADAL" clId="{6B4374A3-947E-4054-9ED4-BE3C4EABE410}" dt="2021-06-27T20:34:20.457" v="716" actId="1076"/>
        <pc:sldMkLst>
          <pc:docMk/>
          <pc:sldMk cId="855798641" sldId="455"/>
        </pc:sldMkLst>
        <pc:spChg chg="mod">
          <ac:chgData name="Weifeng Xu" userId="e7aed605-a3dd-4d5a-a692-a87037af107b" providerId="ADAL" clId="{6B4374A3-947E-4054-9ED4-BE3C4EABE410}" dt="2021-06-27T20:32:15.507" v="709" actId="20577"/>
          <ac:spMkLst>
            <pc:docMk/>
            <pc:sldMk cId="855798641" sldId="455"/>
            <ac:spMk id="2" creationId="{9E82A890-57B6-4DFA-929A-AE449FC9BABA}"/>
          </ac:spMkLst>
        </pc:spChg>
        <pc:spChg chg="add mod">
          <ac:chgData name="Weifeng Xu" userId="e7aed605-a3dd-4d5a-a692-a87037af107b" providerId="ADAL" clId="{6B4374A3-947E-4054-9ED4-BE3C4EABE410}" dt="2021-06-27T20:34:20.457" v="716" actId="1076"/>
          <ac:spMkLst>
            <pc:docMk/>
            <pc:sldMk cId="855798641" sldId="455"/>
            <ac:spMk id="6" creationId="{E697AA09-D0C7-4AD3-AF69-A073945B6CFC}"/>
          </ac:spMkLst>
        </pc:spChg>
        <pc:picChg chg="add mod">
          <ac:chgData name="Weifeng Xu" userId="e7aed605-a3dd-4d5a-a692-a87037af107b" providerId="ADAL" clId="{6B4374A3-947E-4054-9ED4-BE3C4EABE410}" dt="2021-06-27T20:08:04.237" v="614" actId="1076"/>
          <ac:picMkLst>
            <pc:docMk/>
            <pc:sldMk cId="855798641" sldId="455"/>
            <ac:picMk id="4" creationId="{00552C3E-CC0A-47E4-B981-B93BE117E855}"/>
          </ac:picMkLst>
        </pc:picChg>
      </pc:sldChg>
      <pc:sldChg chg="addSp delSp new mod modClrScheme chgLayout">
        <pc:chgData name="Weifeng Xu" userId="e7aed605-a3dd-4d5a-a692-a87037af107b" providerId="ADAL" clId="{6B4374A3-947E-4054-9ED4-BE3C4EABE410}" dt="2021-06-27T20:28:42.844" v="677" actId="22"/>
        <pc:sldMkLst>
          <pc:docMk/>
          <pc:sldMk cId="3068364558" sldId="456"/>
        </pc:sldMkLst>
        <pc:spChg chg="del">
          <ac:chgData name="Weifeng Xu" userId="e7aed605-a3dd-4d5a-a692-a87037af107b" providerId="ADAL" clId="{6B4374A3-947E-4054-9ED4-BE3C4EABE410}" dt="2021-06-27T20:27:37.485" v="676" actId="700"/>
          <ac:spMkLst>
            <pc:docMk/>
            <pc:sldMk cId="3068364558" sldId="456"/>
            <ac:spMk id="2" creationId="{14F70D15-2304-4180-AB57-7ED2ED4CE24E}"/>
          </ac:spMkLst>
        </pc:spChg>
        <pc:picChg chg="add">
          <ac:chgData name="Weifeng Xu" userId="e7aed605-a3dd-4d5a-a692-a87037af107b" providerId="ADAL" clId="{6B4374A3-947E-4054-9ED4-BE3C4EABE410}" dt="2021-06-27T20:28:42.844" v="677" actId="22"/>
          <ac:picMkLst>
            <pc:docMk/>
            <pc:sldMk cId="3068364558" sldId="456"/>
            <ac:picMk id="4" creationId="{AA6CBCC3-0B20-4F74-9E49-25F3BAAF2D33}"/>
          </ac:picMkLst>
        </pc:picChg>
      </pc:sldChg>
      <pc:sldChg chg="addSp delSp modSp new mod modClrScheme chgLayout">
        <pc:chgData name="Weifeng Xu" userId="e7aed605-a3dd-4d5a-a692-a87037af107b" providerId="ADAL" clId="{6B4374A3-947E-4054-9ED4-BE3C4EABE410}" dt="2021-06-27T20:48:37.777" v="760" actId="207"/>
        <pc:sldMkLst>
          <pc:docMk/>
          <pc:sldMk cId="565360195" sldId="457"/>
        </pc:sldMkLst>
        <pc:spChg chg="del">
          <ac:chgData name="Weifeng Xu" userId="e7aed605-a3dd-4d5a-a692-a87037af107b" providerId="ADAL" clId="{6B4374A3-947E-4054-9ED4-BE3C4EABE410}" dt="2021-06-27T20:47:51.472" v="724" actId="700"/>
          <ac:spMkLst>
            <pc:docMk/>
            <pc:sldMk cId="565360195" sldId="457"/>
            <ac:spMk id="2" creationId="{BF28ECA6-3840-4009-A703-98C1FDA9D388}"/>
          </ac:spMkLst>
        </pc:spChg>
        <pc:spChg chg="add mod">
          <ac:chgData name="Weifeng Xu" userId="e7aed605-a3dd-4d5a-a692-a87037af107b" providerId="ADAL" clId="{6B4374A3-947E-4054-9ED4-BE3C4EABE410}" dt="2021-06-27T20:48:37.777" v="760" actId="207"/>
          <ac:spMkLst>
            <pc:docMk/>
            <pc:sldMk cId="565360195" sldId="457"/>
            <ac:spMk id="5" creationId="{CFE08556-FFBB-4950-9906-6CE885483EC7}"/>
          </ac:spMkLst>
        </pc:spChg>
        <pc:picChg chg="add mod">
          <ac:chgData name="Weifeng Xu" userId="e7aed605-a3dd-4d5a-a692-a87037af107b" providerId="ADAL" clId="{6B4374A3-947E-4054-9ED4-BE3C4EABE410}" dt="2021-06-27T20:48:13.244" v="728" actId="1076"/>
          <ac:picMkLst>
            <pc:docMk/>
            <pc:sldMk cId="565360195" sldId="457"/>
            <ac:picMk id="4" creationId="{53142943-7D23-400D-9B1A-4677A16CB443}"/>
          </ac:picMkLst>
        </pc:picChg>
      </pc:sldChg>
      <pc:sldChg chg="new add del">
        <pc:chgData name="Weifeng Xu" userId="e7aed605-a3dd-4d5a-a692-a87037af107b" providerId="ADAL" clId="{6B4374A3-947E-4054-9ED4-BE3C4EABE410}" dt="2021-06-27T21:16:11.638" v="789" actId="47"/>
        <pc:sldMkLst>
          <pc:docMk/>
          <pc:sldMk cId="813736797" sldId="458"/>
        </pc:sldMkLst>
      </pc:sldChg>
      <pc:sldChg chg="addSp modSp new mod setBg">
        <pc:chgData name="Weifeng Xu" userId="e7aed605-a3dd-4d5a-a692-a87037af107b" providerId="ADAL" clId="{6B4374A3-947E-4054-9ED4-BE3C4EABE410}" dt="2021-06-27T21:19:19.809" v="792" actId="26606"/>
        <pc:sldMkLst>
          <pc:docMk/>
          <pc:sldMk cId="2399777802" sldId="458"/>
        </pc:sldMkLst>
        <pc:spChg chg="add">
          <ac:chgData name="Weifeng Xu" userId="e7aed605-a3dd-4d5a-a692-a87037af107b" providerId="ADAL" clId="{6B4374A3-947E-4054-9ED4-BE3C4EABE410}" dt="2021-06-27T21:19:19.809" v="792" actId="26606"/>
          <ac:spMkLst>
            <pc:docMk/>
            <pc:sldMk cId="2399777802" sldId="458"/>
            <ac:spMk id="8" creationId="{42A4FC2C-047E-45A5-965D-8E1E3BF09BC6}"/>
          </ac:spMkLst>
        </pc:spChg>
        <pc:picChg chg="add mod">
          <ac:chgData name="Weifeng Xu" userId="e7aed605-a3dd-4d5a-a692-a87037af107b" providerId="ADAL" clId="{6B4374A3-947E-4054-9ED4-BE3C4EABE410}" dt="2021-06-27T21:19:19.809" v="792" actId="26606"/>
          <ac:picMkLst>
            <pc:docMk/>
            <pc:sldMk cId="2399777802" sldId="458"/>
            <ac:picMk id="3" creationId="{857440CF-B990-4288-9B6B-5E7C6758964E}"/>
          </ac:picMkLst>
        </pc:picChg>
      </pc:sldChg>
      <pc:sldChg chg="addSp modSp new mod modClrScheme chgLayout">
        <pc:chgData name="Weifeng Xu" userId="e7aed605-a3dd-4d5a-a692-a87037af107b" providerId="ADAL" clId="{6B4374A3-947E-4054-9ED4-BE3C4EABE410}" dt="2021-07-01T14:00:12.049" v="2761" actId="20577"/>
        <pc:sldMkLst>
          <pc:docMk/>
          <pc:sldMk cId="783190951" sldId="459"/>
        </pc:sldMkLst>
        <pc:spChg chg="mod ord">
          <ac:chgData name="Weifeng Xu" userId="e7aed605-a3dd-4d5a-a692-a87037af107b" providerId="ADAL" clId="{6B4374A3-947E-4054-9ED4-BE3C4EABE410}" dt="2021-06-27T22:51:09.746" v="1305" actId="700"/>
          <ac:spMkLst>
            <pc:docMk/>
            <pc:sldMk cId="783190951" sldId="459"/>
            <ac:spMk id="2" creationId="{EAF92C95-538B-4A08-B4E6-4CB98BB80680}"/>
          </ac:spMkLst>
        </pc:spChg>
        <pc:spChg chg="add mod ord">
          <ac:chgData name="Weifeng Xu" userId="e7aed605-a3dd-4d5a-a692-a87037af107b" providerId="ADAL" clId="{6B4374A3-947E-4054-9ED4-BE3C4EABE410}" dt="2021-07-01T14:00:12.049" v="2761" actId="20577"/>
          <ac:spMkLst>
            <pc:docMk/>
            <pc:sldMk cId="783190951" sldId="459"/>
            <ac:spMk id="4" creationId="{035D489E-10E1-4BC8-9FA1-376264A39956}"/>
          </ac:spMkLst>
        </pc:spChg>
        <pc:picChg chg="add mod modCrop">
          <ac:chgData name="Weifeng Xu" userId="e7aed605-a3dd-4d5a-a692-a87037af107b" providerId="ADAL" clId="{6B4374A3-947E-4054-9ED4-BE3C4EABE410}" dt="2021-06-27T22:51:28.602" v="1311" actId="732"/>
          <ac:picMkLst>
            <pc:docMk/>
            <pc:sldMk cId="783190951" sldId="459"/>
            <ac:picMk id="3" creationId="{9663A687-8D1B-4875-BFDA-8ADD27650C20}"/>
          </ac:picMkLst>
        </pc:picChg>
      </pc:sldChg>
      <pc:sldChg chg="modSp new del mod">
        <pc:chgData name="Weifeng Xu" userId="e7aed605-a3dd-4d5a-a692-a87037af107b" providerId="ADAL" clId="{6B4374A3-947E-4054-9ED4-BE3C4EABE410}" dt="2021-06-27T21:16:10.606" v="788" actId="47"/>
        <pc:sldMkLst>
          <pc:docMk/>
          <pc:sldMk cId="810373971" sldId="459"/>
        </pc:sldMkLst>
        <pc:spChg chg="mod">
          <ac:chgData name="Weifeng Xu" userId="e7aed605-a3dd-4d5a-a692-a87037af107b" providerId="ADAL" clId="{6B4374A3-947E-4054-9ED4-BE3C4EABE410}" dt="2021-06-27T21:11:04.980" v="785" actId="114"/>
          <ac:spMkLst>
            <pc:docMk/>
            <pc:sldMk cId="810373971" sldId="459"/>
            <ac:spMk id="2" creationId="{B6B2932E-5693-43C9-BCCF-C1A42A1525F1}"/>
          </ac:spMkLst>
        </pc:spChg>
      </pc:sldChg>
      <pc:sldChg chg="addSp modSp new mod">
        <pc:chgData name="Weifeng Xu" userId="e7aed605-a3dd-4d5a-a692-a87037af107b" providerId="ADAL" clId="{6B4374A3-947E-4054-9ED4-BE3C4EABE410}" dt="2021-06-27T22:05:40.720" v="981" actId="1076"/>
        <pc:sldMkLst>
          <pc:docMk/>
          <pc:sldMk cId="3533845808" sldId="460"/>
        </pc:sldMkLst>
        <pc:spChg chg="mod">
          <ac:chgData name="Weifeng Xu" userId="e7aed605-a3dd-4d5a-a692-a87037af107b" providerId="ADAL" clId="{6B4374A3-947E-4054-9ED4-BE3C4EABE410}" dt="2021-06-27T21:59:31.929" v="865" actId="114"/>
          <ac:spMkLst>
            <pc:docMk/>
            <pc:sldMk cId="3533845808" sldId="460"/>
            <ac:spMk id="2" creationId="{20822149-A8A6-405F-A4D2-20AD826B0EC7}"/>
          </ac:spMkLst>
        </pc:spChg>
        <pc:spChg chg="add mod">
          <ac:chgData name="Weifeng Xu" userId="e7aed605-a3dd-4d5a-a692-a87037af107b" providerId="ADAL" clId="{6B4374A3-947E-4054-9ED4-BE3C4EABE410}" dt="2021-06-27T22:05:40.720" v="981" actId="1076"/>
          <ac:spMkLst>
            <pc:docMk/>
            <pc:sldMk cId="3533845808" sldId="460"/>
            <ac:spMk id="5" creationId="{16551341-F4CD-434D-B699-D48DA8E762F7}"/>
          </ac:spMkLst>
        </pc:spChg>
        <pc:picChg chg="add mod">
          <ac:chgData name="Weifeng Xu" userId="e7aed605-a3dd-4d5a-a692-a87037af107b" providerId="ADAL" clId="{6B4374A3-947E-4054-9ED4-BE3C4EABE410}" dt="2021-06-27T22:00:53.829" v="867" actId="1076"/>
          <ac:picMkLst>
            <pc:docMk/>
            <pc:sldMk cId="3533845808" sldId="460"/>
            <ac:picMk id="4" creationId="{B8DE6145-3CB8-4774-959D-5459D1B981AE}"/>
          </ac:picMkLst>
        </pc:picChg>
      </pc:sldChg>
      <pc:sldChg chg="addSp modSp new mod ord">
        <pc:chgData name="Weifeng Xu" userId="e7aed605-a3dd-4d5a-a692-a87037af107b" providerId="ADAL" clId="{6B4374A3-947E-4054-9ED4-BE3C4EABE410}" dt="2021-06-28T00:54:35.641" v="1502"/>
        <pc:sldMkLst>
          <pc:docMk/>
          <pc:sldMk cId="982174642" sldId="461"/>
        </pc:sldMkLst>
        <pc:spChg chg="mod">
          <ac:chgData name="Weifeng Xu" userId="e7aed605-a3dd-4d5a-a692-a87037af107b" providerId="ADAL" clId="{6B4374A3-947E-4054-9ED4-BE3C4EABE410}" dt="2021-06-27T22:14:27.453" v="1082" actId="6549"/>
          <ac:spMkLst>
            <pc:docMk/>
            <pc:sldMk cId="982174642" sldId="461"/>
            <ac:spMk id="2" creationId="{DC466536-78F7-43B6-9E92-08FC8B66881D}"/>
          </ac:spMkLst>
        </pc:spChg>
        <pc:picChg chg="add mod">
          <ac:chgData name="Weifeng Xu" userId="e7aed605-a3dd-4d5a-a692-a87037af107b" providerId="ADAL" clId="{6B4374A3-947E-4054-9ED4-BE3C4EABE410}" dt="2021-06-27T22:13:01.456" v="1079" actId="1076"/>
          <ac:picMkLst>
            <pc:docMk/>
            <pc:sldMk cId="982174642" sldId="461"/>
            <ac:picMk id="4" creationId="{7DE13BE4-50DC-42BD-89BA-B3BDF22E2D16}"/>
          </ac:picMkLst>
        </pc:picChg>
        <pc:picChg chg="add mod">
          <ac:chgData name="Weifeng Xu" userId="e7aed605-a3dd-4d5a-a692-a87037af107b" providerId="ADAL" clId="{6B4374A3-947E-4054-9ED4-BE3C4EABE410}" dt="2021-06-27T22:31:55.936" v="1123" actId="14100"/>
          <ac:picMkLst>
            <pc:docMk/>
            <pc:sldMk cId="982174642" sldId="461"/>
            <ac:picMk id="6" creationId="{4D6B606E-A002-43A4-BA6E-C0D01FC88E0B}"/>
          </ac:picMkLst>
        </pc:picChg>
      </pc:sldChg>
      <pc:sldChg chg="addSp delSp modSp new mod modClrScheme chgLayout">
        <pc:chgData name="Weifeng Xu" userId="e7aed605-a3dd-4d5a-a692-a87037af107b" providerId="ADAL" clId="{6B4374A3-947E-4054-9ED4-BE3C4EABE410}" dt="2021-06-27T22:19:05.254" v="1122" actId="1076"/>
        <pc:sldMkLst>
          <pc:docMk/>
          <pc:sldMk cId="926730047" sldId="462"/>
        </pc:sldMkLst>
        <pc:spChg chg="del mod ord">
          <ac:chgData name="Weifeng Xu" userId="e7aed605-a3dd-4d5a-a692-a87037af107b" providerId="ADAL" clId="{6B4374A3-947E-4054-9ED4-BE3C4EABE410}" dt="2021-06-27T22:17:45.032" v="1088" actId="700"/>
          <ac:spMkLst>
            <pc:docMk/>
            <pc:sldMk cId="926730047" sldId="462"/>
            <ac:spMk id="2" creationId="{918AB4F5-8300-4D7C-92D3-C9E1975DF222}"/>
          </ac:spMkLst>
        </pc:spChg>
        <pc:spChg chg="del">
          <ac:chgData name="Weifeng Xu" userId="e7aed605-a3dd-4d5a-a692-a87037af107b" providerId="ADAL" clId="{6B4374A3-947E-4054-9ED4-BE3C4EABE410}" dt="2021-06-27T22:17:45.032" v="1088" actId="700"/>
          <ac:spMkLst>
            <pc:docMk/>
            <pc:sldMk cId="926730047" sldId="462"/>
            <ac:spMk id="3" creationId="{A4423BE6-D1D4-4122-ADCD-E42E4E2E9941}"/>
          </ac:spMkLst>
        </pc:spChg>
        <pc:spChg chg="add mod ord">
          <ac:chgData name="Weifeng Xu" userId="e7aed605-a3dd-4d5a-a692-a87037af107b" providerId="ADAL" clId="{6B4374A3-947E-4054-9ED4-BE3C4EABE410}" dt="2021-06-27T22:18:09.964" v="1118" actId="20577"/>
          <ac:spMkLst>
            <pc:docMk/>
            <pc:sldMk cId="926730047" sldId="462"/>
            <ac:spMk id="4" creationId="{5E2D5774-5837-4C41-A0B8-979FDAEC4639}"/>
          </ac:spMkLst>
        </pc:spChg>
        <pc:picChg chg="add mod">
          <ac:chgData name="Weifeng Xu" userId="e7aed605-a3dd-4d5a-a692-a87037af107b" providerId="ADAL" clId="{6B4374A3-947E-4054-9ED4-BE3C4EABE410}" dt="2021-06-27T22:19:05.254" v="1122" actId="1076"/>
          <ac:picMkLst>
            <pc:docMk/>
            <pc:sldMk cId="926730047" sldId="462"/>
            <ac:picMk id="6" creationId="{2BC507A4-8C0E-48D0-8A5A-8BFCA8B3D3C9}"/>
          </ac:picMkLst>
        </pc:picChg>
      </pc:sldChg>
      <pc:sldChg chg="addSp delSp modSp new mod modClrScheme chgLayout">
        <pc:chgData name="Weifeng Xu" userId="e7aed605-a3dd-4d5a-a692-a87037af107b" providerId="ADAL" clId="{6B4374A3-947E-4054-9ED4-BE3C4EABE410}" dt="2021-06-27T22:47:16.314" v="1298" actId="20577"/>
        <pc:sldMkLst>
          <pc:docMk/>
          <pc:sldMk cId="2128572627" sldId="463"/>
        </pc:sldMkLst>
        <pc:spChg chg="del">
          <ac:chgData name="Weifeng Xu" userId="e7aed605-a3dd-4d5a-a692-a87037af107b" providerId="ADAL" clId="{6B4374A3-947E-4054-9ED4-BE3C4EABE410}" dt="2021-06-27T22:45:18.446" v="1253" actId="700"/>
          <ac:spMkLst>
            <pc:docMk/>
            <pc:sldMk cId="2128572627" sldId="463"/>
            <ac:spMk id="2" creationId="{F5393399-7A58-4CF2-9972-504DBD191D87}"/>
          </ac:spMkLst>
        </pc:spChg>
        <pc:spChg chg="add mod">
          <ac:chgData name="Weifeng Xu" userId="e7aed605-a3dd-4d5a-a692-a87037af107b" providerId="ADAL" clId="{6B4374A3-947E-4054-9ED4-BE3C4EABE410}" dt="2021-06-27T22:47:16.314" v="1298" actId="20577"/>
          <ac:spMkLst>
            <pc:docMk/>
            <pc:sldMk cId="2128572627" sldId="463"/>
            <ac:spMk id="5" creationId="{A4873511-F5D4-40D9-9ACD-D7A57A80B023}"/>
          </ac:spMkLst>
        </pc:spChg>
        <pc:picChg chg="add mod">
          <ac:chgData name="Weifeng Xu" userId="e7aed605-a3dd-4d5a-a692-a87037af107b" providerId="ADAL" clId="{6B4374A3-947E-4054-9ED4-BE3C4EABE410}" dt="2021-06-27T22:46:31.022" v="1258" actId="1076"/>
          <ac:picMkLst>
            <pc:docMk/>
            <pc:sldMk cId="2128572627" sldId="463"/>
            <ac:picMk id="4" creationId="{FDF8AEB8-4624-416A-9BA5-4FE710C26B16}"/>
          </ac:picMkLst>
        </pc:picChg>
      </pc:sldChg>
      <pc:sldChg chg="addSp delSp modSp new mod modClrScheme chgLayout">
        <pc:chgData name="Weifeng Xu" userId="e7aed605-a3dd-4d5a-a692-a87037af107b" providerId="ADAL" clId="{6B4374A3-947E-4054-9ED4-BE3C4EABE410}" dt="2021-06-28T01:07:26.884" v="1892" actId="1076"/>
        <pc:sldMkLst>
          <pc:docMk/>
          <pc:sldMk cId="3901806330" sldId="464"/>
        </pc:sldMkLst>
        <pc:spChg chg="mod ord">
          <ac:chgData name="Weifeng Xu" userId="e7aed605-a3dd-4d5a-a692-a87037af107b" providerId="ADAL" clId="{6B4374A3-947E-4054-9ED4-BE3C4EABE410}" dt="2021-06-28T01:04:17.610" v="1716" actId="700"/>
          <ac:spMkLst>
            <pc:docMk/>
            <pc:sldMk cId="3901806330" sldId="464"/>
            <ac:spMk id="2" creationId="{9A83D4E1-9F76-4A05-9759-D484EE0B4F54}"/>
          </ac:spMkLst>
        </pc:spChg>
        <pc:spChg chg="add del mod">
          <ac:chgData name="Weifeng Xu" userId="e7aed605-a3dd-4d5a-a692-a87037af107b" providerId="ADAL" clId="{6B4374A3-947E-4054-9ED4-BE3C4EABE410}" dt="2021-06-28T01:05:49.502" v="1830"/>
          <ac:spMkLst>
            <pc:docMk/>
            <pc:sldMk cId="3901806330" sldId="464"/>
            <ac:spMk id="7" creationId="{9989392B-560F-4C54-9385-0014F4E255AC}"/>
          </ac:spMkLst>
        </pc:spChg>
        <pc:spChg chg="add mod ord">
          <ac:chgData name="Weifeng Xu" userId="e7aed605-a3dd-4d5a-a692-a87037af107b" providerId="ADAL" clId="{6B4374A3-947E-4054-9ED4-BE3C4EABE410}" dt="2021-06-28T01:07:00.545" v="1888" actId="1076"/>
          <ac:spMkLst>
            <pc:docMk/>
            <pc:sldMk cId="3901806330" sldId="464"/>
            <ac:spMk id="8" creationId="{AA7D7F13-03FC-4EC4-9428-27D5E276621C}"/>
          </ac:spMkLst>
        </pc:spChg>
        <pc:picChg chg="add del mod">
          <ac:chgData name="Weifeng Xu" userId="e7aed605-a3dd-4d5a-a692-a87037af107b" providerId="ADAL" clId="{6B4374A3-947E-4054-9ED4-BE3C4EABE410}" dt="2021-06-28T01:02:30.521" v="1607" actId="478"/>
          <ac:picMkLst>
            <pc:docMk/>
            <pc:sldMk cId="3901806330" sldId="464"/>
            <ac:picMk id="4" creationId="{FA91B05F-C082-45A3-BBF7-7EC14F583300}"/>
          </ac:picMkLst>
        </pc:picChg>
        <pc:picChg chg="add mod">
          <ac:chgData name="Weifeng Xu" userId="e7aed605-a3dd-4d5a-a692-a87037af107b" providerId="ADAL" clId="{6B4374A3-947E-4054-9ED4-BE3C4EABE410}" dt="2021-06-28T01:06:57.566" v="1887" actId="1076"/>
          <ac:picMkLst>
            <pc:docMk/>
            <pc:sldMk cId="3901806330" sldId="464"/>
            <ac:picMk id="6" creationId="{AA014166-9547-414F-8ED8-9B3752D61FEB}"/>
          </ac:picMkLst>
        </pc:picChg>
        <pc:picChg chg="add mod">
          <ac:chgData name="Weifeng Xu" userId="e7aed605-a3dd-4d5a-a692-a87037af107b" providerId="ADAL" clId="{6B4374A3-947E-4054-9ED4-BE3C4EABE410}" dt="2021-06-28T01:07:26.884" v="1892" actId="1076"/>
          <ac:picMkLst>
            <pc:docMk/>
            <pc:sldMk cId="3901806330" sldId="464"/>
            <ac:picMk id="10" creationId="{C843563E-1189-4CFB-85C3-054524EFEA34}"/>
          </ac:picMkLst>
        </pc:picChg>
      </pc:sldChg>
      <pc:sldChg chg="addSp modSp new mod">
        <pc:chgData name="Weifeng Xu" userId="e7aed605-a3dd-4d5a-a692-a87037af107b" providerId="ADAL" clId="{6B4374A3-947E-4054-9ED4-BE3C4EABE410}" dt="2021-06-28T01:00:52.883" v="1588" actId="20577"/>
        <pc:sldMkLst>
          <pc:docMk/>
          <pc:sldMk cId="1673180284" sldId="465"/>
        </pc:sldMkLst>
        <pc:spChg chg="mod">
          <ac:chgData name="Weifeng Xu" userId="e7aed605-a3dd-4d5a-a692-a87037af107b" providerId="ADAL" clId="{6B4374A3-947E-4054-9ED4-BE3C4EABE410}" dt="2021-06-28T00:48:28.560" v="1497" actId="114"/>
          <ac:spMkLst>
            <pc:docMk/>
            <pc:sldMk cId="1673180284" sldId="465"/>
            <ac:spMk id="2" creationId="{35886C5E-F559-434C-8569-D7985BB6B5C0}"/>
          </ac:spMkLst>
        </pc:spChg>
        <pc:spChg chg="add mod">
          <ac:chgData name="Weifeng Xu" userId="e7aed605-a3dd-4d5a-a692-a87037af107b" providerId="ADAL" clId="{6B4374A3-947E-4054-9ED4-BE3C4EABE410}" dt="2021-06-28T01:00:52.883" v="1588" actId="20577"/>
          <ac:spMkLst>
            <pc:docMk/>
            <pc:sldMk cId="1673180284" sldId="465"/>
            <ac:spMk id="5" creationId="{9EA05D13-BD3B-4BAD-A54B-F0420A99B37F}"/>
          </ac:spMkLst>
        </pc:spChg>
        <pc:picChg chg="add mod">
          <ac:chgData name="Weifeng Xu" userId="e7aed605-a3dd-4d5a-a692-a87037af107b" providerId="ADAL" clId="{6B4374A3-947E-4054-9ED4-BE3C4EABE410}" dt="2021-06-28T00:50:38.406" v="1500" actId="14100"/>
          <ac:picMkLst>
            <pc:docMk/>
            <pc:sldMk cId="1673180284" sldId="465"/>
            <ac:picMk id="4" creationId="{78DEB2C5-89F6-4E83-B749-C45C95085A75}"/>
          </ac:picMkLst>
        </pc:picChg>
      </pc:sldChg>
      <pc:sldChg chg="addSp delSp modSp new mod modClrScheme chgLayout">
        <pc:chgData name="Weifeng Xu" userId="e7aed605-a3dd-4d5a-a692-a87037af107b" providerId="ADAL" clId="{6B4374A3-947E-4054-9ED4-BE3C4EABE410}" dt="2021-06-28T02:51:19.785" v="2404" actId="6549"/>
        <pc:sldMkLst>
          <pc:docMk/>
          <pc:sldMk cId="369337190" sldId="466"/>
        </pc:sldMkLst>
        <pc:spChg chg="del mod ord">
          <ac:chgData name="Weifeng Xu" userId="e7aed605-a3dd-4d5a-a692-a87037af107b" providerId="ADAL" clId="{6B4374A3-947E-4054-9ED4-BE3C4EABE410}" dt="2021-06-28T00:55:38.502" v="1509" actId="700"/>
          <ac:spMkLst>
            <pc:docMk/>
            <pc:sldMk cId="369337190" sldId="466"/>
            <ac:spMk id="2" creationId="{56AA07CA-B319-41D0-B8A7-8303275CAF5D}"/>
          </ac:spMkLst>
        </pc:spChg>
        <pc:spChg chg="add mod ord">
          <ac:chgData name="Weifeng Xu" userId="e7aed605-a3dd-4d5a-a692-a87037af107b" providerId="ADAL" clId="{6B4374A3-947E-4054-9ED4-BE3C4EABE410}" dt="2021-06-28T02:51:19.785" v="2404" actId="6549"/>
          <ac:spMkLst>
            <pc:docMk/>
            <pc:sldMk cId="369337190" sldId="466"/>
            <ac:spMk id="3" creationId="{BA221579-6CF5-449F-B054-03A194D4F7B6}"/>
          </ac:spMkLst>
        </pc:spChg>
        <pc:spChg chg="add mod ord">
          <ac:chgData name="Weifeng Xu" userId="e7aed605-a3dd-4d5a-a692-a87037af107b" providerId="ADAL" clId="{6B4374A3-947E-4054-9ED4-BE3C4EABE410}" dt="2021-06-28T00:55:38.502" v="1509" actId="700"/>
          <ac:spMkLst>
            <pc:docMk/>
            <pc:sldMk cId="369337190" sldId="466"/>
            <ac:spMk id="4" creationId="{7EC1785D-911F-4C9D-BA71-488C434D7580}"/>
          </ac:spMkLst>
        </pc:spChg>
      </pc:sldChg>
      <pc:sldChg chg="new del">
        <pc:chgData name="Weifeng Xu" userId="e7aed605-a3dd-4d5a-a692-a87037af107b" providerId="ADAL" clId="{6B4374A3-947E-4054-9ED4-BE3C4EABE410}" dt="2021-06-28T01:50:07.307" v="1986" actId="47"/>
        <pc:sldMkLst>
          <pc:docMk/>
          <pc:sldMk cId="3568816338" sldId="467"/>
        </pc:sldMkLst>
      </pc:sldChg>
      <pc:sldChg chg="addSp delSp modSp new mod modClrScheme chgLayout modNotesTx">
        <pc:chgData name="Weifeng Xu" userId="e7aed605-a3dd-4d5a-a692-a87037af107b" providerId="ADAL" clId="{6B4374A3-947E-4054-9ED4-BE3C4EABE410}" dt="2021-06-28T01:20:05.953" v="1906" actId="14100"/>
        <pc:sldMkLst>
          <pc:docMk/>
          <pc:sldMk cId="1544977207" sldId="468"/>
        </pc:sldMkLst>
        <pc:spChg chg="mod ord">
          <ac:chgData name="Weifeng Xu" userId="e7aed605-a3dd-4d5a-a692-a87037af107b" providerId="ADAL" clId="{6B4374A3-947E-4054-9ED4-BE3C4EABE410}" dt="2021-06-28T01:19:58.497" v="1903" actId="700"/>
          <ac:spMkLst>
            <pc:docMk/>
            <pc:sldMk cId="1544977207" sldId="468"/>
            <ac:spMk id="2" creationId="{A7E40637-05A9-4D8D-A6A4-BA896E684C61}"/>
          </ac:spMkLst>
        </pc:spChg>
        <pc:spChg chg="del">
          <ac:chgData name="Weifeng Xu" userId="e7aed605-a3dd-4d5a-a692-a87037af107b" providerId="ADAL" clId="{6B4374A3-947E-4054-9ED4-BE3C4EABE410}" dt="2021-06-28T01:19:58.497" v="1903" actId="700"/>
          <ac:spMkLst>
            <pc:docMk/>
            <pc:sldMk cId="1544977207" sldId="468"/>
            <ac:spMk id="3" creationId="{FC604DCE-BF67-4058-9ACC-5C0DC6238C4E}"/>
          </ac:spMkLst>
        </pc:spChg>
        <pc:picChg chg="add mod">
          <ac:chgData name="Weifeng Xu" userId="e7aed605-a3dd-4d5a-a692-a87037af107b" providerId="ADAL" clId="{6B4374A3-947E-4054-9ED4-BE3C4EABE410}" dt="2021-06-28T01:20:05.953" v="1906" actId="14100"/>
          <ac:picMkLst>
            <pc:docMk/>
            <pc:sldMk cId="1544977207" sldId="468"/>
            <ac:picMk id="5" creationId="{547AFC04-0255-46C3-ABC8-5EB3283450B5}"/>
          </ac:picMkLst>
        </pc:picChg>
      </pc:sldChg>
      <pc:sldChg chg="addSp modSp new mod">
        <pc:chgData name="Weifeng Xu" userId="e7aed605-a3dd-4d5a-a692-a87037af107b" providerId="ADAL" clId="{6B4374A3-947E-4054-9ED4-BE3C4EABE410}" dt="2021-06-28T01:48:31.334" v="1977" actId="1076"/>
        <pc:sldMkLst>
          <pc:docMk/>
          <pc:sldMk cId="3247576171" sldId="469"/>
        </pc:sldMkLst>
        <pc:spChg chg="mod">
          <ac:chgData name="Weifeng Xu" userId="e7aed605-a3dd-4d5a-a692-a87037af107b" providerId="ADAL" clId="{6B4374A3-947E-4054-9ED4-BE3C4EABE410}" dt="2021-06-28T01:26:55.315" v="1930" actId="20577"/>
          <ac:spMkLst>
            <pc:docMk/>
            <pc:sldMk cId="3247576171" sldId="469"/>
            <ac:spMk id="2" creationId="{18805A1B-917A-4F18-A320-841B9C86490B}"/>
          </ac:spMkLst>
        </pc:spChg>
        <pc:spChg chg="add mod">
          <ac:chgData name="Weifeng Xu" userId="e7aed605-a3dd-4d5a-a692-a87037af107b" providerId="ADAL" clId="{6B4374A3-947E-4054-9ED4-BE3C4EABE410}" dt="2021-06-28T01:48:31.334" v="1977" actId="1076"/>
          <ac:spMkLst>
            <pc:docMk/>
            <pc:sldMk cId="3247576171" sldId="469"/>
            <ac:spMk id="5" creationId="{1512E97D-DAD4-40CE-8AAA-AEF3A06F2446}"/>
          </ac:spMkLst>
        </pc:spChg>
        <pc:picChg chg="add mod">
          <ac:chgData name="Weifeng Xu" userId="e7aed605-a3dd-4d5a-a692-a87037af107b" providerId="ADAL" clId="{6B4374A3-947E-4054-9ED4-BE3C4EABE410}" dt="2021-06-28T01:48:07.158" v="1947" actId="14100"/>
          <ac:picMkLst>
            <pc:docMk/>
            <pc:sldMk cId="3247576171" sldId="469"/>
            <ac:picMk id="4" creationId="{127D9BD7-579A-4628-AE3F-40735B7D8974}"/>
          </ac:picMkLst>
        </pc:picChg>
      </pc:sldChg>
      <pc:sldChg chg="addSp delSp modSp new mod modClrScheme chgLayout">
        <pc:chgData name="Weifeng Xu" userId="e7aed605-a3dd-4d5a-a692-a87037af107b" providerId="ADAL" clId="{6B4374A3-947E-4054-9ED4-BE3C4EABE410}" dt="2021-06-28T01:53:30.229" v="2052" actId="20577"/>
        <pc:sldMkLst>
          <pc:docMk/>
          <pc:sldMk cId="3121458959" sldId="470"/>
        </pc:sldMkLst>
        <pc:spChg chg="del mod ord">
          <ac:chgData name="Weifeng Xu" userId="e7aed605-a3dd-4d5a-a692-a87037af107b" providerId="ADAL" clId="{6B4374A3-947E-4054-9ED4-BE3C4EABE410}" dt="2021-06-28T01:50:40.859" v="1988" actId="700"/>
          <ac:spMkLst>
            <pc:docMk/>
            <pc:sldMk cId="3121458959" sldId="470"/>
            <ac:spMk id="2" creationId="{C3059FCB-86EC-4403-98A6-A228F65D5666}"/>
          </ac:spMkLst>
        </pc:spChg>
        <pc:spChg chg="del">
          <ac:chgData name="Weifeng Xu" userId="e7aed605-a3dd-4d5a-a692-a87037af107b" providerId="ADAL" clId="{6B4374A3-947E-4054-9ED4-BE3C4EABE410}" dt="2021-06-28T01:50:40.859" v="1988" actId="700"/>
          <ac:spMkLst>
            <pc:docMk/>
            <pc:sldMk cId="3121458959" sldId="470"/>
            <ac:spMk id="3" creationId="{E1083D10-E2EF-49A0-BFF8-BD1ECC03B48E}"/>
          </ac:spMkLst>
        </pc:spChg>
        <pc:spChg chg="add mod ord">
          <ac:chgData name="Weifeng Xu" userId="e7aed605-a3dd-4d5a-a692-a87037af107b" providerId="ADAL" clId="{6B4374A3-947E-4054-9ED4-BE3C4EABE410}" dt="2021-06-28T01:53:30.229" v="2052" actId="20577"/>
          <ac:spMkLst>
            <pc:docMk/>
            <pc:sldMk cId="3121458959" sldId="470"/>
            <ac:spMk id="4" creationId="{1AB404E3-1F73-4DBA-8193-52C68114A257}"/>
          </ac:spMkLst>
        </pc:spChg>
        <pc:spChg chg="add del mod">
          <ac:chgData name="Weifeng Xu" userId="e7aed605-a3dd-4d5a-a692-a87037af107b" providerId="ADAL" clId="{6B4374A3-947E-4054-9ED4-BE3C4EABE410}" dt="2021-06-28T01:53:09.040" v="2036" actId="1038"/>
          <ac:spMkLst>
            <pc:docMk/>
            <pc:sldMk cId="3121458959" sldId="470"/>
            <ac:spMk id="7" creationId="{EF2844DE-3C98-4200-94E3-4144E52CF055}"/>
          </ac:spMkLst>
        </pc:spChg>
        <pc:spChg chg="add del mod">
          <ac:chgData name="Weifeng Xu" userId="e7aed605-a3dd-4d5a-a692-a87037af107b" providerId="ADAL" clId="{6B4374A3-947E-4054-9ED4-BE3C4EABE410}" dt="2021-06-28T01:53:17.564" v="2038" actId="1076"/>
          <ac:spMkLst>
            <pc:docMk/>
            <pc:sldMk cId="3121458959" sldId="470"/>
            <ac:spMk id="9" creationId="{EEAF8C0C-F014-4CEC-87C6-698EE00C131B}"/>
          </ac:spMkLst>
        </pc:spChg>
        <pc:spChg chg="add del mod">
          <ac:chgData name="Weifeng Xu" userId="e7aed605-a3dd-4d5a-a692-a87037af107b" providerId="ADAL" clId="{6B4374A3-947E-4054-9ED4-BE3C4EABE410}" dt="2021-06-28T01:53:09.040" v="2036" actId="1038"/>
          <ac:spMkLst>
            <pc:docMk/>
            <pc:sldMk cId="3121458959" sldId="470"/>
            <ac:spMk id="12" creationId="{C030EBA0-2481-4514-A32F-9A9F10024018}"/>
          </ac:spMkLst>
        </pc:spChg>
        <pc:picChg chg="add del mod">
          <ac:chgData name="Weifeng Xu" userId="e7aed605-a3dd-4d5a-a692-a87037af107b" providerId="ADAL" clId="{6B4374A3-947E-4054-9ED4-BE3C4EABE410}" dt="2021-06-28T01:53:09.040" v="2036" actId="1038"/>
          <ac:picMkLst>
            <pc:docMk/>
            <pc:sldMk cId="3121458959" sldId="470"/>
            <ac:picMk id="5" creationId="{C6CD59BC-2C00-4D24-9EB8-583C6503F7BB}"/>
          </ac:picMkLst>
        </pc:picChg>
        <pc:picChg chg="add del mod">
          <ac:chgData name="Weifeng Xu" userId="e7aed605-a3dd-4d5a-a692-a87037af107b" providerId="ADAL" clId="{6B4374A3-947E-4054-9ED4-BE3C4EABE410}" dt="2021-06-28T01:53:09.040" v="2036" actId="1038"/>
          <ac:picMkLst>
            <pc:docMk/>
            <pc:sldMk cId="3121458959" sldId="470"/>
            <ac:picMk id="6" creationId="{5D9047A3-B53D-4B03-A619-26EA584D093E}"/>
          </ac:picMkLst>
        </pc:picChg>
        <pc:picChg chg="add del mod">
          <ac:chgData name="Weifeng Xu" userId="e7aed605-a3dd-4d5a-a692-a87037af107b" providerId="ADAL" clId="{6B4374A3-947E-4054-9ED4-BE3C4EABE410}" dt="2021-06-28T01:53:09.040" v="2036" actId="1038"/>
          <ac:picMkLst>
            <pc:docMk/>
            <pc:sldMk cId="3121458959" sldId="470"/>
            <ac:picMk id="8" creationId="{9419C713-16B9-48BC-8E07-9AD20E5F0977}"/>
          </ac:picMkLst>
        </pc:picChg>
        <pc:picChg chg="add del mod">
          <ac:chgData name="Weifeng Xu" userId="e7aed605-a3dd-4d5a-a692-a87037af107b" providerId="ADAL" clId="{6B4374A3-947E-4054-9ED4-BE3C4EABE410}" dt="2021-06-28T01:53:14.360" v="2037" actId="1076"/>
          <ac:picMkLst>
            <pc:docMk/>
            <pc:sldMk cId="3121458959" sldId="470"/>
            <ac:picMk id="13" creationId="{36D591DD-0DBD-46F2-AD96-23458469085D}"/>
          </ac:picMkLst>
        </pc:picChg>
        <pc:cxnChg chg="add del mod">
          <ac:chgData name="Weifeng Xu" userId="e7aed605-a3dd-4d5a-a692-a87037af107b" providerId="ADAL" clId="{6B4374A3-947E-4054-9ED4-BE3C4EABE410}" dt="2021-06-28T01:53:09.040" v="2036" actId="1038"/>
          <ac:cxnSpMkLst>
            <pc:docMk/>
            <pc:sldMk cId="3121458959" sldId="470"/>
            <ac:cxnSpMk id="10" creationId="{B941E172-42FC-4D64-814D-A00AFEFE7C4B}"/>
          </ac:cxnSpMkLst>
        </pc:cxnChg>
        <pc:cxnChg chg="add del mod">
          <ac:chgData name="Weifeng Xu" userId="e7aed605-a3dd-4d5a-a692-a87037af107b" providerId="ADAL" clId="{6B4374A3-947E-4054-9ED4-BE3C4EABE410}" dt="2021-06-28T01:53:09.040" v="2036" actId="1038"/>
          <ac:cxnSpMkLst>
            <pc:docMk/>
            <pc:sldMk cId="3121458959" sldId="470"/>
            <ac:cxnSpMk id="11" creationId="{26B83369-5D73-4810-B2E4-DA9F65309A04}"/>
          </ac:cxnSpMkLst>
        </pc:cxnChg>
        <pc:cxnChg chg="add del mod">
          <ac:chgData name="Weifeng Xu" userId="e7aed605-a3dd-4d5a-a692-a87037af107b" providerId="ADAL" clId="{6B4374A3-947E-4054-9ED4-BE3C4EABE410}" dt="2021-06-28T01:53:09.040" v="2036" actId="1038"/>
          <ac:cxnSpMkLst>
            <pc:docMk/>
            <pc:sldMk cId="3121458959" sldId="470"/>
            <ac:cxnSpMk id="14" creationId="{4149A012-E655-49FA-BFED-CD3E646648D3}"/>
          </ac:cxnSpMkLst>
        </pc:cxnChg>
      </pc:sldChg>
      <pc:sldChg chg="addSp modSp new mod">
        <pc:chgData name="Weifeng Xu" userId="e7aed605-a3dd-4d5a-a692-a87037af107b" providerId="ADAL" clId="{6B4374A3-947E-4054-9ED4-BE3C4EABE410}" dt="2021-06-28T01:57:26.318" v="2066" actId="1076"/>
        <pc:sldMkLst>
          <pc:docMk/>
          <pc:sldMk cId="2693326884" sldId="471"/>
        </pc:sldMkLst>
        <pc:spChg chg="mod">
          <ac:chgData name="Weifeng Xu" userId="e7aed605-a3dd-4d5a-a692-a87037af107b" providerId="ADAL" clId="{6B4374A3-947E-4054-9ED4-BE3C4EABE410}" dt="2021-06-28T01:56:03.438" v="2054"/>
          <ac:spMkLst>
            <pc:docMk/>
            <pc:sldMk cId="2693326884" sldId="471"/>
            <ac:spMk id="2" creationId="{D3C6EC05-5ABF-49F6-9344-D765E8D234FE}"/>
          </ac:spMkLst>
        </pc:spChg>
        <pc:picChg chg="add mod">
          <ac:chgData name="Weifeng Xu" userId="e7aed605-a3dd-4d5a-a692-a87037af107b" providerId="ADAL" clId="{6B4374A3-947E-4054-9ED4-BE3C4EABE410}" dt="2021-06-28T01:57:26.318" v="2066" actId="1076"/>
          <ac:picMkLst>
            <pc:docMk/>
            <pc:sldMk cId="2693326884" sldId="471"/>
            <ac:picMk id="3" creationId="{F3DBBD3E-32DF-456B-9917-C80743196127}"/>
          </ac:picMkLst>
        </pc:picChg>
      </pc:sldChg>
      <pc:sldChg chg="addSp delSp modSp new mod">
        <pc:chgData name="Weifeng Xu" userId="e7aed605-a3dd-4d5a-a692-a87037af107b" providerId="ADAL" clId="{6B4374A3-947E-4054-9ED4-BE3C4EABE410}" dt="2021-06-28T02:02:04.895" v="2125" actId="20577"/>
        <pc:sldMkLst>
          <pc:docMk/>
          <pc:sldMk cId="127914859" sldId="472"/>
        </pc:sldMkLst>
        <pc:spChg chg="mod">
          <ac:chgData name="Weifeng Xu" userId="e7aed605-a3dd-4d5a-a692-a87037af107b" providerId="ADAL" clId="{6B4374A3-947E-4054-9ED4-BE3C4EABE410}" dt="2021-06-28T01:58:50.164" v="2068"/>
          <ac:spMkLst>
            <pc:docMk/>
            <pc:sldMk cId="127914859" sldId="472"/>
            <ac:spMk id="2" creationId="{78AA190F-F498-4579-95E4-32C5315856A7}"/>
          </ac:spMkLst>
        </pc:spChg>
        <pc:spChg chg="add del mod">
          <ac:chgData name="Weifeng Xu" userId="e7aed605-a3dd-4d5a-a692-a87037af107b" providerId="ADAL" clId="{6B4374A3-947E-4054-9ED4-BE3C4EABE410}" dt="2021-06-28T01:59:11.448" v="2074"/>
          <ac:spMkLst>
            <pc:docMk/>
            <pc:sldMk cId="127914859" sldId="472"/>
            <ac:spMk id="3" creationId="{E15A91E8-3E51-45B7-BFF1-DB92AC9A4344}"/>
          </ac:spMkLst>
        </pc:spChg>
        <pc:spChg chg="add del mod">
          <ac:chgData name="Weifeng Xu" userId="e7aed605-a3dd-4d5a-a692-a87037af107b" providerId="ADAL" clId="{6B4374A3-947E-4054-9ED4-BE3C4EABE410}" dt="2021-06-28T01:59:11.448" v="2074"/>
          <ac:spMkLst>
            <pc:docMk/>
            <pc:sldMk cId="127914859" sldId="472"/>
            <ac:spMk id="4" creationId="{80FF7323-FAC6-482F-988B-4DF5E132EDDC}"/>
          </ac:spMkLst>
        </pc:spChg>
        <pc:spChg chg="add del mod">
          <ac:chgData name="Weifeng Xu" userId="e7aed605-a3dd-4d5a-a692-a87037af107b" providerId="ADAL" clId="{6B4374A3-947E-4054-9ED4-BE3C4EABE410}" dt="2021-06-28T01:59:11.448" v="2074"/>
          <ac:spMkLst>
            <pc:docMk/>
            <pc:sldMk cId="127914859" sldId="472"/>
            <ac:spMk id="7" creationId="{75272B87-8CB0-4D0C-88AB-6E6DE4054A74}"/>
          </ac:spMkLst>
        </pc:spChg>
        <pc:spChg chg="add del mod">
          <ac:chgData name="Weifeng Xu" userId="e7aed605-a3dd-4d5a-a692-a87037af107b" providerId="ADAL" clId="{6B4374A3-947E-4054-9ED4-BE3C4EABE410}" dt="2021-06-28T01:59:11.448" v="2074"/>
          <ac:spMkLst>
            <pc:docMk/>
            <pc:sldMk cId="127914859" sldId="472"/>
            <ac:spMk id="10" creationId="{813DD8E8-5ECC-4BE3-A481-38B009D7E37D}"/>
          </ac:spMkLst>
        </pc:spChg>
        <pc:spChg chg="add mod">
          <ac:chgData name="Weifeng Xu" userId="e7aed605-a3dd-4d5a-a692-a87037af107b" providerId="ADAL" clId="{6B4374A3-947E-4054-9ED4-BE3C4EABE410}" dt="2021-06-28T02:00:43.820" v="2104" actId="1076"/>
          <ac:spMkLst>
            <pc:docMk/>
            <pc:sldMk cId="127914859" sldId="472"/>
            <ac:spMk id="12" creationId="{5D6727BE-BDDB-4E4D-8619-18D4743067EF}"/>
          </ac:spMkLst>
        </pc:spChg>
        <pc:spChg chg="add mod">
          <ac:chgData name="Weifeng Xu" userId="e7aed605-a3dd-4d5a-a692-a87037af107b" providerId="ADAL" clId="{6B4374A3-947E-4054-9ED4-BE3C4EABE410}" dt="2021-06-28T02:00:43.820" v="2104" actId="1076"/>
          <ac:spMkLst>
            <pc:docMk/>
            <pc:sldMk cId="127914859" sldId="472"/>
            <ac:spMk id="13" creationId="{7ED388DF-4B0D-4913-93D9-823891035961}"/>
          </ac:spMkLst>
        </pc:spChg>
        <pc:spChg chg="add mod">
          <ac:chgData name="Weifeng Xu" userId="e7aed605-a3dd-4d5a-a692-a87037af107b" providerId="ADAL" clId="{6B4374A3-947E-4054-9ED4-BE3C4EABE410}" dt="2021-06-28T02:00:43.820" v="2104" actId="1076"/>
          <ac:spMkLst>
            <pc:docMk/>
            <pc:sldMk cId="127914859" sldId="472"/>
            <ac:spMk id="16" creationId="{D87A350D-489E-4E46-AC95-FB918ED67136}"/>
          </ac:spMkLst>
        </pc:spChg>
        <pc:spChg chg="add mod">
          <ac:chgData name="Weifeng Xu" userId="e7aed605-a3dd-4d5a-a692-a87037af107b" providerId="ADAL" clId="{6B4374A3-947E-4054-9ED4-BE3C4EABE410}" dt="2021-06-28T02:00:43.820" v="2104" actId="1076"/>
          <ac:spMkLst>
            <pc:docMk/>
            <pc:sldMk cId="127914859" sldId="472"/>
            <ac:spMk id="19" creationId="{A5593F86-C756-4E3F-92BE-EA283F20B56B}"/>
          </ac:spMkLst>
        </pc:spChg>
        <pc:spChg chg="add mod">
          <ac:chgData name="Weifeng Xu" userId="e7aed605-a3dd-4d5a-a692-a87037af107b" providerId="ADAL" clId="{6B4374A3-947E-4054-9ED4-BE3C4EABE410}" dt="2021-06-28T02:02:04.895" v="2125" actId="20577"/>
          <ac:spMkLst>
            <pc:docMk/>
            <pc:sldMk cId="127914859" sldId="472"/>
            <ac:spMk id="28" creationId="{8D629C5E-7E76-4CBB-BA03-809BA5DF65F7}"/>
          </ac:spMkLst>
        </pc:spChg>
        <pc:picChg chg="add del mod">
          <ac:chgData name="Weifeng Xu" userId="e7aed605-a3dd-4d5a-a692-a87037af107b" providerId="ADAL" clId="{6B4374A3-947E-4054-9ED4-BE3C4EABE410}" dt="2021-06-28T01:59:11.448" v="2074"/>
          <ac:picMkLst>
            <pc:docMk/>
            <pc:sldMk cId="127914859" sldId="472"/>
            <ac:picMk id="5" creationId="{8DEDF4AA-C0AC-45A1-A6A1-7D159856BE80}"/>
          </ac:picMkLst>
        </pc:picChg>
        <pc:picChg chg="add del mod">
          <ac:chgData name="Weifeng Xu" userId="e7aed605-a3dd-4d5a-a692-a87037af107b" providerId="ADAL" clId="{6B4374A3-947E-4054-9ED4-BE3C4EABE410}" dt="2021-06-28T01:59:11.448" v="2074"/>
          <ac:picMkLst>
            <pc:docMk/>
            <pc:sldMk cId="127914859" sldId="472"/>
            <ac:picMk id="6" creationId="{C4162210-79A0-4B51-B02E-667981284FDC}"/>
          </ac:picMkLst>
        </pc:picChg>
        <pc:picChg chg="add del mod">
          <ac:chgData name="Weifeng Xu" userId="e7aed605-a3dd-4d5a-a692-a87037af107b" providerId="ADAL" clId="{6B4374A3-947E-4054-9ED4-BE3C4EABE410}" dt="2021-06-28T01:59:11.448" v="2074"/>
          <ac:picMkLst>
            <pc:docMk/>
            <pc:sldMk cId="127914859" sldId="472"/>
            <ac:picMk id="11" creationId="{034808D2-D26B-402B-B25B-0ABD3908CFA3}"/>
          </ac:picMkLst>
        </pc:picChg>
        <pc:picChg chg="add mod">
          <ac:chgData name="Weifeng Xu" userId="e7aed605-a3dd-4d5a-a692-a87037af107b" providerId="ADAL" clId="{6B4374A3-947E-4054-9ED4-BE3C4EABE410}" dt="2021-06-28T02:00:43.820" v="2104" actId="1076"/>
          <ac:picMkLst>
            <pc:docMk/>
            <pc:sldMk cId="127914859" sldId="472"/>
            <ac:picMk id="14" creationId="{1A746A7D-D0A9-4E01-A685-AFABCE34A2A8}"/>
          </ac:picMkLst>
        </pc:picChg>
        <pc:picChg chg="add mod">
          <ac:chgData name="Weifeng Xu" userId="e7aed605-a3dd-4d5a-a692-a87037af107b" providerId="ADAL" clId="{6B4374A3-947E-4054-9ED4-BE3C4EABE410}" dt="2021-06-28T02:00:43.820" v="2104" actId="1076"/>
          <ac:picMkLst>
            <pc:docMk/>
            <pc:sldMk cId="127914859" sldId="472"/>
            <ac:picMk id="15" creationId="{D1ACABCC-1B28-4C35-AEE6-89938BC3EDCF}"/>
          </ac:picMkLst>
        </pc:picChg>
        <pc:picChg chg="add mod">
          <ac:chgData name="Weifeng Xu" userId="e7aed605-a3dd-4d5a-a692-a87037af107b" providerId="ADAL" clId="{6B4374A3-947E-4054-9ED4-BE3C4EABE410}" dt="2021-06-28T02:01:29.212" v="2117" actId="1076"/>
          <ac:picMkLst>
            <pc:docMk/>
            <pc:sldMk cId="127914859" sldId="472"/>
            <ac:picMk id="24" creationId="{1A9C1DDE-2709-47A5-9409-BA7A194CE850}"/>
          </ac:picMkLst>
        </pc:picChg>
        <pc:picChg chg="add del mod">
          <ac:chgData name="Weifeng Xu" userId="e7aed605-a3dd-4d5a-a692-a87037af107b" providerId="ADAL" clId="{6B4374A3-947E-4054-9ED4-BE3C4EABE410}" dt="2021-06-28T02:01:20.852" v="2114"/>
          <ac:picMkLst>
            <pc:docMk/>
            <pc:sldMk cId="127914859" sldId="472"/>
            <ac:picMk id="25" creationId="{F5663D72-4BF1-4B1D-9488-2F78E1434C30}"/>
          </ac:picMkLst>
        </pc:picChg>
        <pc:picChg chg="add mod">
          <ac:chgData name="Weifeng Xu" userId="e7aed605-a3dd-4d5a-a692-a87037af107b" providerId="ADAL" clId="{6B4374A3-947E-4054-9ED4-BE3C4EABE410}" dt="2021-06-28T02:01:33.080" v="2119" actId="14100"/>
          <ac:picMkLst>
            <pc:docMk/>
            <pc:sldMk cId="127914859" sldId="472"/>
            <ac:picMk id="26" creationId="{26D326CD-1B00-404F-889B-F52B129CB40A}"/>
          </ac:picMkLst>
        </pc:picChg>
        <pc:cxnChg chg="add del mod">
          <ac:chgData name="Weifeng Xu" userId="e7aed605-a3dd-4d5a-a692-a87037af107b" providerId="ADAL" clId="{6B4374A3-947E-4054-9ED4-BE3C4EABE410}" dt="2021-06-28T01:59:11.448" v="2074"/>
          <ac:cxnSpMkLst>
            <pc:docMk/>
            <pc:sldMk cId="127914859" sldId="472"/>
            <ac:cxnSpMk id="8" creationId="{AAB8CA88-9393-4F2A-B61C-AF114BBE513C}"/>
          </ac:cxnSpMkLst>
        </pc:cxnChg>
        <pc:cxnChg chg="add del mod">
          <ac:chgData name="Weifeng Xu" userId="e7aed605-a3dd-4d5a-a692-a87037af107b" providerId="ADAL" clId="{6B4374A3-947E-4054-9ED4-BE3C4EABE410}" dt="2021-06-28T01:59:11.448" v="2074"/>
          <ac:cxnSpMkLst>
            <pc:docMk/>
            <pc:sldMk cId="127914859" sldId="472"/>
            <ac:cxnSpMk id="9" creationId="{D19FE945-660A-42CD-8F8B-BE6A1503739F}"/>
          </ac:cxnSpMkLst>
        </pc:cxnChg>
        <pc:cxnChg chg="add mod">
          <ac:chgData name="Weifeng Xu" userId="e7aed605-a3dd-4d5a-a692-a87037af107b" providerId="ADAL" clId="{6B4374A3-947E-4054-9ED4-BE3C4EABE410}" dt="2021-06-28T02:00:43.820" v="2104" actId="1076"/>
          <ac:cxnSpMkLst>
            <pc:docMk/>
            <pc:sldMk cId="127914859" sldId="472"/>
            <ac:cxnSpMk id="17" creationId="{B4931C54-6C15-42A8-ACBB-CCDAA2D191CB}"/>
          </ac:cxnSpMkLst>
        </pc:cxnChg>
        <pc:cxnChg chg="add mod">
          <ac:chgData name="Weifeng Xu" userId="e7aed605-a3dd-4d5a-a692-a87037af107b" providerId="ADAL" clId="{6B4374A3-947E-4054-9ED4-BE3C4EABE410}" dt="2021-06-28T02:00:43.820" v="2104" actId="1076"/>
          <ac:cxnSpMkLst>
            <pc:docMk/>
            <pc:sldMk cId="127914859" sldId="472"/>
            <ac:cxnSpMk id="18" creationId="{A5B9F48B-C041-4FE2-A262-0CAACD56FC5E}"/>
          </ac:cxnSpMkLst>
        </pc:cxnChg>
      </pc:sldChg>
      <pc:sldChg chg="new del">
        <pc:chgData name="Weifeng Xu" userId="e7aed605-a3dd-4d5a-a692-a87037af107b" providerId="ADAL" clId="{6B4374A3-947E-4054-9ED4-BE3C4EABE410}" dt="2021-06-28T02:12:10.712" v="2148" actId="47"/>
        <pc:sldMkLst>
          <pc:docMk/>
          <pc:sldMk cId="2596044937" sldId="473"/>
        </pc:sldMkLst>
      </pc:sldChg>
      <pc:sldChg chg="new del">
        <pc:chgData name="Weifeng Xu" userId="e7aed605-a3dd-4d5a-a692-a87037af107b" providerId="ADAL" clId="{6B4374A3-947E-4054-9ED4-BE3C4EABE410}" dt="2021-06-28T02:12:08.774" v="2147" actId="47"/>
        <pc:sldMkLst>
          <pc:docMk/>
          <pc:sldMk cId="2075397677" sldId="474"/>
        </pc:sldMkLst>
      </pc:sldChg>
      <pc:sldChg chg="modSp add mod">
        <pc:chgData name="Weifeng Xu" userId="e7aed605-a3dd-4d5a-a692-a87037af107b" providerId="ADAL" clId="{6B4374A3-947E-4054-9ED4-BE3C4EABE410}" dt="2021-06-28T02:10:10.186" v="2130" actId="1076"/>
        <pc:sldMkLst>
          <pc:docMk/>
          <pc:sldMk cId="2516623109" sldId="475"/>
        </pc:sldMkLst>
        <pc:picChg chg="mod">
          <ac:chgData name="Weifeng Xu" userId="e7aed605-a3dd-4d5a-a692-a87037af107b" providerId="ADAL" clId="{6B4374A3-947E-4054-9ED4-BE3C4EABE410}" dt="2021-06-28T02:10:10.186" v="2130" actId="1076"/>
          <ac:picMkLst>
            <pc:docMk/>
            <pc:sldMk cId="2516623109" sldId="475"/>
            <ac:picMk id="6" creationId="{00000000-0000-0000-0000-000000000000}"/>
          </ac:picMkLst>
        </pc:picChg>
      </pc:sldChg>
      <pc:sldChg chg="modSp add mod">
        <pc:chgData name="Weifeng Xu" userId="e7aed605-a3dd-4d5a-a692-a87037af107b" providerId="ADAL" clId="{6B4374A3-947E-4054-9ED4-BE3C4EABE410}" dt="2021-06-28T02:10:20.137" v="2131" actId="1076"/>
        <pc:sldMkLst>
          <pc:docMk/>
          <pc:sldMk cId="3141623341" sldId="476"/>
        </pc:sldMkLst>
        <pc:picChg chg="mod">
          <ac:chgData name="Weifeng Xu" userId="e7aed605-a3dd-4d5a-a692-a87037af107b" providerId="ADAL" clId="{6B4374A3-947E-4054-9ED4-BE3C4EABE410}" dt="2021-06-28T02:10:20.137" v="2131" actId="1076"/>
          <ac:picMkLst>
            <pc:docMk/>
            <pc:sldMk cId="3141623341" sldId="476"/>
            <ac:picMk id="5" creationId="{00000000-0000-0000-0000-000000000000}"/>
          </ac:picMkLst>
        </pc:picChg>
      </pc:sldChg>
      <pc:sldChg chg="modSp add mod">
        <pc:chgData name="Weifeng Xu" userId="e7aed605-a3dd-4d5a-a692-a87037af107b" providerId="ADAL" clId="{6B4374A3-947E-4054-9ED4-BE3C4EABE410}" dt="2021-06-28T02:10:28.825" v="2132" actId="1076"/>
        <pc:sldMkLst>
          <pc:docMk/>
          <pc:sldMk cId="4107473677" sldId="477"/>
        </pc:sldMkLst>
        <pc:picChg chg="mod">
          <ac:chgData name="Weifeng Xu" userId="e7aed605-a3dd-4d5a-a692-a87037af107b" providerId="ADAL" clId="{6B4374A3-947E-4054-9ED4-BE3C4EABE410}" dt="2021-06-28T02:10:28.825" v="2132" actId="1076"/>
          <ac:picMkLst>
            <pc:docMk/>
            <pc:sldMk cId="4107473677" sldId="477"/>
            <ac:picMk id="4" creationId="{00000000-0000-0000-0000-000000000000}"/>
          </ac:picMkLst>
        </pc:picChg>
      </pc:sldChg>
      <pc:sldChg chg="modSp add mod">
        <pc:chgData name="Weifeng Xu" userId="e7aed605-a3dd-4d5a-a692-a87037af107b" providerId="ADAL" clId="{6B4374A3-947E-4054-9ED4-BE3C4EABE410}" dt="2021-06-28T02:10:32.897" v="2133" actId="1076"/>
        <pc:sldMkLst>
          <pc:docMk/>
          <pc:sldMk cId="1773530336" sldId="478"/>
        </pc:sldMkLst>
        <pc:picChg chg="mod">
          <ac:chgData name="Weifeng Xu" userId="e7aed605-a3dd-4d5a-a692-a87037af107b" providerId="ADAL" clId="{6B4374A3-947E-4054-9ED4-BE3C4EABE410}" dt="2021-06-28T02:10:32.897" v="2133" actId="1076"/>
          <ac:picMkLst>
            <pc:docMk/>
            <pc:sldMk cId="1773530336" sldId="478"/>
            <ac:picMk id="6" creationId="{00000000-0000-0000-0000-000000000000}"/>
          </ac:picMkLst>
        </pc:picChg>
      </pc:sldChg>
      <pc:sldChg chg="addSp delSp modSp new del mod modClrScheme chgLayout">
        <pc:chgData name="Weifeng Xu" userId="e7aed605-a3dd-4d5a-a692-a87037af107b" providerId="ADAL" clId="{6B4374A3-947E-4054-9ED4-BE3C4EABE410}" dt="2021-06-28T02:15:37.405" v="2188" actId="47"/>
        <pc:sldMkLst>
          <pc:docMk/>
          <pc:sldMk cId="3328644533" sldId="479"/>
        </pc:sldMkLst>
        <pc:spChg chg="del mod ord">
          <ac:chgData name="Weifeng Xu" userId="e7aed605-a3dd-4d5a-a692-a87037af107b" providerId="ADAL" clId="{6B4374A3-947E-4054-9ED4-BE3C4EABE410}" dt="2021-06-28T02:13:28.026" v="2154" actId="700"/>
          <ac:spMkLst>
            <pc:docMk/>
            <pc:sldMk cId="3328644533" sldId="479"/>
            <ac:spMk id="2" creationId="{FF2FB280-B87C-4517-BAB6-DC9E6D4B7309}"/>
          </ac:spMkLst>
        </pc:spChg>
        <pc:spChg chg="del">
          <ac:chgData name="Weifeng Xu" userId="e7aed605-a3dd-4d5a-a692-a87037af107b" providerId="ADAL" clId="{6B4374A3-947E-4054-9ED4-BE3C4EABE410}" dt="2021-06-28T02:13:28.026" v="2154" actId="700"/>
          <ac:spMkLst>
            <pc:docMk/>
            <pc:sldMk cId="3328644533" sldId="479"/>
            <ac:spMk id="3" creationId="{AB606FD4-4553-4D33-A777-38AEB0A81858}"/>
          </ac:spMkLst>
        </pc:spChg>
        <pc:spChg chg="add mod ord">
          <ac:chgData name="Weifeng Xu" userId="e7aed605-a3dd-4d5a-a692-a87037af107b" providerId="ADAL" clId="{6B4374A3-947E-4054-9ED4-BE3C4EABE410}" dt="2021-06-28T02:13:28.026" v="2154" actId="700"/>
          <ac:spMkLst>
            <pc:docMk/>
            <pc:sldMk cId="3328644533" sldId="479"/>
            <ac:spMk id="4" creationId="{BE1D27EA-588B-401A-9718-88D7EBF730E2}"/>
          </ac:spMkLst>
        </pc:spChg>
      </pc:sldChg>
      <pc:sldChg chg="new del">
        <pc:chgData name="Weifeng Xu" userId="e7aed605-a3dd-4d5a-a692-a87037af107b" providerId="ADAL" clId="{6B4374A3-947E-4054-9ED4-BE3C4EABE410}" dt="2021-06-28T02:15:38.082" v="2189" actId="47"/>
        <pc:sldMkLst>
          <pc:docMk/>
          <pc:sldMk cId="3785954803" sldId="480"/>
        </pc:sldMkLst>
      </pc:sldChg>
      <pc:sldChg chg="addSp modSp add mod modClrScheme chgLayout">
        <pc:chgData name="Weifeng Xu" userId="e7aed605-a3dd-4d5a-a692-a87037af107b" providerId="ADAL" clId="{6B4374A3-947E-4054-9ED4-BE3C4EABE410}" dt="2021-06-28T02:15:09.330" v="2187" actId="1076"/>
        <pc:sldMkLst>
          <pc:docMk/>
          <pc:sldMk cId="2418320045" sldId="481"/>
        </pc:sldMkLst>
        <pc:spChg chg="add mod ord">
          <ac:chgData name="Weifeng Xu" userId="e7aed605-a3dd-4d5a-a692-a87037af107b" providerId="ADAL" clId="{6B4374A3-947E-4054-9ED4-BE3C4EABE410}" dt="2021-06-28T02:14:49.827" v="2182" actId="20577"/>
          <ac:spMkLst>
            <pc:docMk/>
            <pc:sldMk cId="2418320045" sldId="481"/>
            <ac:spMk id="2" creationId="{89A0440F-A056-4BE8-BB8E-3861FE9122E3}"/>
          </ac:spMkLst>
        </pc:spChg>
        <pc:spChg chg="mod">
          <ac:chgData name="Weifeng Xu" userId="e7aed605-a3dd-4d5a-a692-a87037af107b" providerId="ADAL" clId="{6B4374A3-947E-4054-9ED4-BE3C4EABE410}" dt="2021-06-28T02:15:04.794" v="2186" actId="1076"/>
          <ac:spMkLst>
            <pc:docMk/>
            <pc:sldMk cId="2418320045" sldId="481"/>
            <ac:spMk id="4" creationId="{00000000-0000-0000-0000-000000000000}"/>
          </ac:spMkLst>
        </pc:spChg>
        <pc:picChg chg="mod">
          <ac:chgData name="Weifeng Xu" userId="e7aed605-a3dd-4d5a-a692-a87037af107b" providerId="ADAL" clId="{6B4374A3-947E-4054-9ED4-BE3C4EABE410}" dt="2021-06-28T02:15:09.330" v="2187" actId="1076"/>
          <ac:picMkLst>
            <pc:docMk/>
            <pc:sldMk cId="2418320045" sldId="481"/>
            <ac:picMk id="5" creationId="{00000000-0000-0000-0000-000000000000}"/>
          </ac:picMkLst>
        </pc:picChg>
      </pc:sldChg>
      <pc:sldChg chg="addSp delSp modSp new mod ord modClrScheme chgLayout modNotesTx">
        <pc:chgData name="Weifeng Xu" userId="e7aed605-a3dd-4d5a-a692-a87037af107b" providerId="ADAL" clId="{6B4374A3-947E-4054-9ED4-BE3C4EABE410}" dt="2021-06-28T02:47:11.504" v="2395"/>
        <pc:sldMkLst>
          <pc:docMk/>
          <pc:sldMk cId="1683867025" sldId="482"/>
        </pc:sldMkLst>
        <pc:spChg chg="del mod ord">
          <ac:chgData name="Weifeng Xu" userId="e7aed605-a3dd-4d5a-a692-a87037af107b" providerId="ADAL" clId="{6B4374A3-947E-4054-9ED4-BE3C4EABE410}" dt="2021-06-28T02:17:00.362" v="2200" actId="700"/>
          <ac:spMkLst>
            <pc:docMk/>
            <pc:sldMk cId="1683867025" sldId="482"/>
            <ac:spMk id="2" creationId="{370CD65D-A6BF-459B-B957-130607D9A183}"/>
          </ac:spMkLst>
        </pc:spChg>
        <pc:spChg chg="del">
          <ac:chgData name="Weifeng Xu" userId="e7aed605-a3dd-4d5a-a692-a87037af107b" providerId="ADAL" clId="{6B4374A3-947E-4054-9ED4-BE3C4EABE410}" dt="2021-06-28T02:17:00.362" v="2200" actId="700"/>
          <ac:spMkLst>
            <pc:docMk/>
            <pc:sldMk cId="1683867025" sldId="482"/>
            <ac:spMk id="3" creationId="{14E221CD-1194-403A-B19C-68DC832EA380}"/>
          </ac:spMkLst>
        </pc:spChg>
        <pc:spChg chg="add mod ord">
          <ac:chgData name="Weifeng Xu" userId="e7aed605-a3dd-4d5a-a692-a87037af107b" providerId="ADAL" clId="{6B4374A3-947E-4054-9ED4-BE3C4EABE410}" dt="2021-06-28T02:21:15.195" v="2236" actId="20577"/>
          <ac:spMkLst>
            <pc:docMk/>
            <pc:sldMk cId="1683867025" sldId="482"/>
            <ac:spMk id="4" creationId="{7DAB109A-81C9-4DD3-8487-BE9AFF4EB873}"/>
          </ac:spMkLst>
        </pc:spChg>
        <pc:spChg chg="add mod">
          <ac:chgData name="Weifeng Xu" userId="e7aed605-a3dd-4d5a-a692-a87037af107b" providerId="ADAL" clId="{6B4374A3-947E-4054-9ED4-BE3C4EABE410}" dt="2021-06-28T02:45:45.826" v="2376" actId="14100"/>
          <ac:spMkLst>
            <pc:docMk/>
            <pc:sldMk cId="1683867025" sldId="482"/>
            <ac:spMk id="10" creationId="{E2F4B83A-F831-40D4-82DA-F49661823B00}"/>
          </ac:spMkLst>
        </pc:spChg>
        <pc:spChg chg="add mod">
          <ac:chgData name="Weifeng Xu" userId="e7aed605-a3dd-4d5a-a692-a87037af107b" providerId="ADAL" clId="{6B4374A3-947E-4054-9ED4-BE3C4EABE410}" dt="2021-06-28T02:46:09.969" v="2392" actId="14100"/>
          <ac:spMkLst>
            <pc:docMk/>
            <pc:sldMk cId="1683867025" sldId="482"/>
            <ac:spMk id="13" creationId="{23EFB75A-E6AF-44D0-96A9-AE129FC68B33}"/>
          </ac:spMkLst>
        </pc:spChg>
        <pc:picChg chg="add del mod">
          <ac:chgData name="Weifeng Xu" userId="e7aed605-a3dd-4d5a-a692-a87037af107b" providerId="ADAL" clId="{6B4374A3-947E-4054-9ED4-BE3C4EABE410}" dt="2021-06-28T02:22:58.690" v="2240" actId="478"/>
          <ac:picMkLst>
            <pc:docMk/>
            <pc:sldMk cId="1683867025" sldId="482"/>
            <ac:picMk id="6" creationId="{590C8BB6-78DF-41E4-BDD5-345FFE58E89A}"/>
          </ac:picMkLst>
        </pc:picChg>
        <pc:picChg chg="add mod">
          <ac:chgData name="Weifeng Xu" userId="e7aed605-a3dd-4d5a-a692-a87037af107b" providerId="ADAL" clId="{6B4374A3-947E-4054-9ED4-BE3C4EABE410}" dt="2021-06-28T02:45:41.399" v="2375" actId="1076"/>
          <ac:picMkLst>
            <pc:docMk/>
            <pc:sldMk cId="1683867025" sldId="482"/>
            <ac:picMk id="8" creationId="{1F7C72D0-D62A-499C-A6B8-7C849AB1212E}"/>
          </ac:picMkLst>
        </pc:picChg>
        <pc:picChg chg="add mod">
          <ac:chgData name="Weifeng Xu" userId="e7aed605-a3dd-4d5a-a692-a87037af107b" providerId="ADAL" clId="{6B4374A3-947E-4054-9ED4-BE3C4EABE410}" dt="2021-06-28T02:45:33.106" v="2374" actId="14100"/>
          <ac:picMkLst>
            <pc:docMk/>
            <pc:sldMk cId="1683867025" sldId="482"/>
            <ac:picMk id="12" creationId="{C1B437B6-903E-460C-9EB2-20C06AB05D3D}"/>
          </ac:picMkLst>
        </pc:picChg>
      </pc:sldChg>
      <pc:sldChg chg="new del">
        <pc:chgData name="Weifeng Xu" userId="e7aed605-a3dd-4d5a-a692-a87037af107b" providerId="ADAL" clId="{6B4374A3-947E-4054-9ED4-BE3C4EABE410}" dt="2021-06-28T02:56:48.230" v="2412" actId="47"/>
        <pc:sldMkLst>
          <pc:docMk/>
          <pc:sldMk cId="2787378180" sldId="483"/>
        </pc:sldMkLst>
      </pc:sldChg>
      <pc:sldChg chg="addSp delSp modSp new mod ord">
        <pc:chgData name="Weifeng Xu" userId="e7aed605-a3dd-4d5a-a692-a87037af107b" providerId="ADAL" clId="{6B4374A3-947E-4054-9ED4-BE3C4EABE410}" dt="2021-06-28T02:47:11.504" v="2395"/>
        <pc:sldMkLst>
          <pc:docMk/>
          <pc:sldMk cId="3022927922" sldId="484"/>
        </pc:sldMkLst>
        <pc:spChg chg="mod">
          <ac:chgData name="Weifeng Xu" userId="e7aed605-a3dd-4d5a-a692-a87037af107b" providerId="ADAL" clId="{6B4374A3-947E-4054-9ED4-BE3C4EABE410}" dt="2021-06-28T02:27:29.973" v="2262" actId="20577"/>
          <ac:spMkLst>
            <pc:docMk/>
            <pc:sldMk cId="3022927922" sldId="484"/>
            <ac:spMk id="2" creationId="{2B982A6D-5381-41E2-B506-D53AEA7933D0}"/>
          </ac:spMkLst>
        </pc:spChg>
        <pc:spChg chg="add mod">
          <ac:chgData name="Weifeng Xu" userId="e7aed605-a3dd-4d5a-a692-a87037af107b" providerId="ADAL" clId="{6B4374A3-947E-4054-9ED4-BE3C4EABE410}" dt="2021-06-28T02:37:26.738" v="2316" actId="14100"/>
          <ac:spMkLst>
            <pc:docMk/>
            <pc:sldMk cId="3022927922" sldId="484"/>
            <ac:spMk id="11" creationId="{F773C795-1940-4E5A-899F-EA8CDF1F6AE5}"/>
          </ac:spMkLst>
        </pc:spChg>
        <pc:spChg chg="add mod">
          <ac:chgData name="Weifeng Xu" userId="e7aed605-a3dd-4d5a-a692-a87037af107b" providerId="ADAL" clId="{6B4374A3-947E-4054-9ED4-BE3C4EABE410}" dt="2021-06-28T02:38:09.646" v="2359" actId="14100"/>
          <ac:spMkLst>
            <pc:docMk/>
            <pc:sldMk cId="3022927922" sldId="484"/>
            <ac:spMk id="12" creationId="{CF0E252C-8AA9-4860-AF85-370DFD079DB5}"/>
          </ac:spMkLst>
        </pc:spChg>
        <pc:picChg chg="add mod">
          <ac:chgData name="Weifeng Xu" userId="e7aed605-a3dd-4d5a-a692-a87037af107b" providerId="ADAL" clId="{6B4374A3-947E-4054-9ED4-BE3C4EABE410}" dt="2021-06-28T02:36:52.734" v="2295" actId="1076"/>
          <ac:picMkLst>
            <pc:docMk/>
            <pc:sldMk cId="3022927922" sldId="484"/>
            <ac:picMk id="4" creationId="{E85F83B3-8302-4D0C-B0C7-D3AD121DF968}"/>
          </ac:picMkLst>
        </pc:picChg>
        <pc:picChg chg="add mod">
          <ac:chgData name="Weifeng Xu" userId="e7aed605-a3dd-4d5a-a692-a87037af107b" providerId="ADAL" clId="{6B4374A3-947E-4054-9ED4-BE3C4EABE410}" dt="2021-06-28T02:36:50.381" v="2294" actId="1076"/>
          <ac:picMkLst>
            <pc:docMk/>
            <pc:sldMk cId="3022927922" sldId="484"/>
            <ac:picMk id="6" creationId="{707C8B56-5CBF-4DE9-8088-9CA3B9209579}"/>
          </ac:picMkLst>
        </pc:picChg>
        <pc:picChg chg="add del mod">
          <ac:chgData name="Weifeng Xu" userId="e7aed605-a3dd-4d5a-a692-a87037af107b" providerId="ADAL" clId="{6B4374A3-947E-4054-9ED4-BE3C4EABE410}" dt="2021-06-28T02:35:23.635" v="2278" actId="478"/>
          <ac:picMkLst>
            <pc:docMk/>
            <pc:sldMk cId="3022927922" sldId="484"/>
            <ac:picMk id="8" creationId="{E0CD9D1B-1E66-4C9A-A04E-06E607F82934}"/>
          </ac:picMkLst>
        </pc:picChg>
        <pc:picChg chg="add mod">
          <ac:chgData name="Weifeng Xu" userId="e7aed605-a3dd-4d5a-a692-a87037af107b" providerId="ADAL" clId="{6B4374A3-947E-4054-9ED4-BE3C4EABE410}" dt="2021-06-28T02:36:26.044" v="2293" actId="1076"/>
          <ac:picMkLst>
            <pc:docMk/>
            <pc:sldMk cId="3022927922" sldId="484"/>
            <ac:picMk id="10" creationId="{B08BF884-CDEF-4D7A-914C-9F0D4CEB8299}"/>
          </ac:picMkLst>
        </pc:picChg>
        <pc:cxnChg chg="add mod">
          <ac:chgData name="Weifeng Xu" userId="e7aed605-a3dd-4d5a-a692-a87037af107b" providerId="ADAL" clId="{6B4374A3-947E-4054-9ED4-BE3C4EABE410}" dt="2021-06-28T02:39:20.031" v="2363" actId="1582"/>
          <ac:cxnSpMkLst>
            <pc:docMk/>
            <pc:sldMk cId="3022927922" sldId="484"/>
            <ac:cxnSpMk id="14" creationId="{BDCC988F-E9BC-43F2-81CE-1E02CB63E18F}"/>
          </ac:cxnSpMkLst>
        </pc:cxnChg>
      </pc:sldChg>
      <pc:sldChg chg="modSp new del mod">
        <pc:chgData name="Weifeng Xu" userId="e7aed605-a3dd-4d5a-a692-a87037af107b" providerId="ADAL" clId="{6B4374A3-947E-4054-9ED4-BE3C4EABE410}" dt="2021-06-28T02:46:49.132" v="2393" actId="47"/>
        <pc:sldMkLst>
          <pc:docMk/>
          <pc:sldMk cId="695818154" sldId="485"/>
        </pc:sldMkLst>
        <pc:spChg chg="mod">
          <ac:chgData name="Weifeng Xu" userId="e7aed605-a3dd-4d5a-a692-a87037af107b" providerId="ADAL" clId="{6B4374A3-947E-4054-9ED4-BE3C4EABE410}" dt="2021-06-28T02:44:33.674" v="2367" actId="21"/>
          <ac:spMkLst>
            <pc:docMk/>
            <pc:sldMk cId="695818154" sldId="485"/>
            <ac:spMk id="2" creationId="{C9749E0C-3927-40D0-B166-F7DF86ACDCF8}"/>
          </ac:spMkLst>
        </pc:spChg>
      </pc:sldChg>
      <pc:sldChg chg="addSp delSp modSp new mod modClrScheme chgLayout modNotesTx">
        <pc:chgData name="Weifeng Xu" userId="e7aed605-a3dd-4d5a-a692-a87037af107b" providerId="ADAL" clId="{6B4374A3-947E-4054-9ED4-BE3C4EABE410}" dt="2021-06-28T03:05:31.851" v="2530" actId="1076"/>
        <pc:sldMkLst>
          <pc:docMk/>
          <pc:sldMk cId="1979037057" sldId="485"/>
        </pc:sldMkLst>
        <pc:spChg chg="del mod ord">
          <ac:chgData name="Weifeng Xu" userId="e7aed605-a3dd-4d5a-a692-a87037af107b" providerId="ADAL" clId="{6B4374A3-947E-4054-9ED4-BE3C4EABE410}" dt="2021-06-28T03:01:12.539" v="2426" actId="700"/>
          <ac:spMkLst>
            <pc:docMk/>
            <pc:sldMk cId="1979037057" sldId="485"/>
            <ac:spMk id="2" creationId="{E353B482-F9B1-4425-BB0E-1FBC780FF119}"/>
          </ac:spMkLst>
        </pc:spChg>
        <pc:spChg chg="del mod ord">
          <ac:chgData name="Weifeng Xu" userId="e7aed605-a3dd-4d5a-a692-a87037af107b" providerId="ADAL" clId="{6B4374A3-947E-4054-9ED4-BE3C4EABE410}" dt="2021-06-28T03:01:12.539" v="2426" actId="700"/>
          <ac:spMkLst>
            <pc:docMk/>
            <pc:sldMk cId="1979037057" sldId="485"/>
            <ac:spMk id="3" creationId="{BDE0E3D6-0581-4B95-841A-7EB7C500F166}"/>
          </ac:spMkLst>
        </pc:spChg>
        <pc:spChg chg="add del mod ord">
          <ac:chgData name="Weifeng Xu" userId="e7aed605-a3dd-4d5a-a692-a87037af107b" providerId="ADAL" clId="{6B4374A3-947E-4054-9ED4-BE3C4EABE410}" dt="2021-06-28T03:01:18.219" v="2428" actId="700"/>
          <ac:spMkLst>
            <pc:docMk/>
            <pc:sldMk cId="1979037057" sldId="485"/>
            <ac:spMk id="4" creationId="{74134226-8147-4CB6-907D-194E579F0C6F}"/>
          </ac:spMkLst>
        </pc:spChg>
        <pc:spChg chg="add del mod ord">
          <ac:chgData name="Weifeng Xu" userId="e7aed605-a3dd-4d5a-a692-a87037af107b" providerId="ADAL" clId="{6B4374A3-947E-4054-9ED4-BE3C4EABE410}" dt="2021-06-28T03:01:18.219" v="2428" actId="700"/>
          <ac:spMkLst>
            <pc:docMk/>
            <pc:sldMk cId="1979037057" sldId="485"/>
            <ac:spMk id="5" creationId="{604A5F76-9478-46DE-81F4-F60B4DC48618}"/>
          </ac:spMkLst>
        </pc:spChg>
        <pc:spChg chg="add mod ord">
          <ac:chgData name="Weifeng Xu" userId="e7aed605-a3dd-4d5a-a692-a87037af107b" providerId="ADAL" clId="{6B4374A3-947E-4054-9ED4-BE3C4EABE410}" dt="2021-06-28T03:02:14.978" v="2432"/>
          <ac:spMkLst>
            <pc:docMk/>
            <pc:sldMk cId="1979037057" sldId="485"/>
            <ac:spMk id="6" creationId="{6A5364ED-6372-42B0-8F40-B24AA14AA454}"/>
          </ac:spMkLst>
        </pc:spChg>
        <pc:spChg chg="add mod">
          <ac:chgData name="Weifeng Xu" userId="e7aed605-a3dd-4d5a-a692-a87037af107b" providerId="ADAL" clId="{6B4374A3-947E-4054-9ED4-BE3C4EABE410}" dt="2021-06-28T03:04:24.664" v="2517" actId="1036"/>
          <ac:spMkLst>
            <pc:docMk/>
            <pc:sldMk cId="1979037057" sldId="485"/>
            <ac:spMk id="11" creationId="{8A39246C-5DBA-4DED-9015-D17CDBB97641}"/>
          </ac:spMkLst>
        </pc:spChg>
        <pc:spChg chg="add mod">
          <ac:chgData name="Weifeng Xu" userId="e7aed605-a3dd-4d5a-a692-a87037af107b" providerId="ADAL" clId="{6B4374A3-947E-4054-9ED4-BE3C4EABE410}" dt="2021-06-28T03:04:24.664" v="2517" actId="1036"/>
          <ac:spMkLst>
            <pc:docMk/>
            <pc:sldMk cId="1979037057" sldId="485"/>
            <ac:spMk id="12" creationId="{09D4ED7B-C96A-4351-AAAA-9646E192FBFD}"/>
          </ac:spMkLst>
        </pc:spChg>
        <pc:spChg chg="add mod">
          <ac:chgData name="Weifeng Xu" userId="e7aed605-a3dd-4d5a-a692-a87037af107b" providerId="ADAL" clId="{6B4374A3-947E-4054-9ED4-BE3C4EABE410}" dt="2021-06-28T03:05:17.718" v="2528" actId="14100"/>
          <ac:spMkLst>
            <pc:docMk/>
            <pc:sldMk cId="1979037057" sldId="485"/>
            <ac:spMk id="14" creationId="{8C2B2658-1045-4FCC-BBFF-9F50A6C9B15C}"/>
          </ac:spMkLst>
        </pc:spChg>
        <pc:picChg chg="add mod">
          <ac:chgData name="Weifeng Xu" userId="e7aed605-a3dd-4d5a-a692-a87037af107b" providerId="ADAL" clId="{6B4374A3-947E-4054-9ED4-BE3C4EABE410}" dt="2021-06-28T03:04:24.664" v="2517" actId="1036"/>
          <ac:picMkLst>
            <pc:docMk/>
            <pc:sldMk cId="1979037057" sldId="485"/>
            <ac:picMk id="8" creationId="{D6642376-3771-4A23-988A-14E881E82403}"/>
          </ac:picMkLst>
        </pc:picChg>
        <pc:picChg chg="add mod">
          <ac:chgData name="Weifeng Xu" userId="e7aed605-a3dd-4d5a-a692-a87037af107b" providerId="ADAL" clId="{6B4374A3-947E-4054-9ED4-BE3C4EABE410}" dt="2021-06-28T03:04:24.664" v="2517" actId="1036"/>
          <ac:picMkLst>
            <pc:docMk/>
            <pc:sldMk cId="1979037057" sldId="485"/>
            <ac:picMk id="10" creationId="{9EF32C83-75BB-4834-92CD-1D2764C7758A}"/>
          </ac:picMkLst>
        </pc:picChg>
        <pc:picChg chg="add mod">
          <ac:chgData name="Weifeng Xu" userId="e7aed605-a3dd-4d5a-a692-a87037af107b" providerId="ADAL" clId="{6B4374A3-947E-4054-9ED4-BE3C4EABE410}" dt="2021-06-28T03:05:31.851" v="2530" actId="1076"/>
          <ac:picMkLst>
            <pc:docMk/>
            <pc:sldMk cId="1979037057" sldId="485"/>
            <ac:picMk id="13" creationId="{2BDA334F-F2DA-484C-B219-4E9F22B21626}"/>
          </ac:picMkLst>
        </pc:picChg>
      </pc:sldChg>
      <pc:sldChg chg="modSp add mod">
        <pc:chgData name="Weifeng Xu" userId="e7aed605-a3dd-4d5a-a692-a87037af107b" providerId="ADAL" clId="{6B4374A3-947E-4054-9ED4-BE3C4EABE410}" dt="2021-06-28T15:01:48.822" v="2534" actId="1076"/>
        <pc:sldMkLst>
          <pc:docMk/>
          <pc:sldMk cId="229412847" sldId="486"/>
        </pc:sldMkLst>
        <pc:picChg chg="mod">
          <ac:chgData name="Weifeng Xu" userId="e7aed605-a3dd-4d5a-a692-a87037af107b" providerId="ADAL" clId="{6B4374A3-947E-4054-9ED4-BE3C4EABE410}" dt="2021-06-28T15:01:46.722" v="2533" actId="1076"/>
          <ac:picMkLst>
            <pc:docMk/>
            <pc:sldMk cId="229412847" sldId="486"/>
            <ac:picMk id="4" creationId="{00000000-0000-0000-0000-000000000000}"/>
          </ac:picMkLst>
        </pc:picChg>
        <pc:picChg chg="mod">
          <ac:chgData name="Weifeng Xu" userId="e7aed605-a3dd-4d5a-a692-a87037af107b" providerId="ADAL" clId="{6B4374A3-947E-4054-9ED4-BE3C4EABE410}" dt="2021-06-28T15:01:48.822" v="2534" actId="1076"/>
          <ac:picMkLst>
            <pc:docMk/>
            <pc:sldMk cId="229412847" sldId="486"/>
            <ac:picMk id="5" creationId="{00000000-0000-0000-0000-000000000000}"/>
          </ac:picMkLst>
        </pc:picChg>
        <pc:picChg chg="mod">
          <ac:chgData name="Weifeng Xu" userId="e7aed605-a3dd-4d5a-a692-a87037af107b" providerId="ADAL" clId="{6B4374A3-947E-4054-9ED4-BE3C4EABE410}" dt="2021-06-28T15:01:45.159" v="2532" actId="1076"/>
          <ac:picMkLst>
            <pc:docMk/>
            <pc:sldMk cId="229412847" sldId="486"/>
            <ac:picMk id="1026" creationId="{00000000-0000-0000-0000-000000000000}"/>
          </ac:picMkLst>
        </pc:picChg>
      </pc:sldChg>
      <pc:sldChg chg="addSp modSp new mod">
        <pc:chgData name="Weifeng Xu" userId="e7aed605-a3dd-4d5a-a692-a87037af107b" providerId="ADAL" clId="{6B4374A3-947E-4054-9ED4-BE3C4EABE410}" dt="2021-06-28T15:08:17.943" v="2575" actId="1076"/>
        <pc:sldMkLst>
          <pc:docMk/>
          <pc:sldMk cId="127162036" sldId="487"/>
        </pc:sldMkLst>
        <pc:spChg chg="mod">
          <ac:chgData name="Weifeng Xu" userId="e7aed605-a3dd-4d5a-a692-a87037af107b" providerId="ADAL" clId="{6B4374A3-947E-4054-9ED4-BE3C4EABE410}" dt="2021-06-28T15:04:38.120" v="2571" actId="20577"/>
          <ac:spMkLst>
            <pc:docMk/>
            <pc:sldMk cId="127162036" sldId="487"/>
            <ac:spMk id="2" creationId="{E9795CE5-4D04-4CBA-8767-87D7588611F2}"/>
          </ac:spMkLst>
        </pc:spChg>
        <pc:picChg chg="add mod">
          <ac:chgData name="Weifeng Xu" userId="e7aed605-a3dd-4d5a-a692-a87037af107b" providerId="ADAL" clId="{6B4374A3-947E-4054-9ED4-BE3C4EABE410}" dt="2021-06-28T15:08:17.943" v="2575" actId="1076"/>
          <ac:picMkLst>
            <pc:docMk/>
            <pc:sldMk cId="127162036" sldId="487"/>
            <ac:picMk id="4" creationId="{2039DE48-F833-4C4D-AEA6-65EC61529D54}"/>
          </ac:picMkLst>
        </pc:picChg>
      </pc:sldChg>
      <pc:sldChg chg="addSp modSp new mod modNotesTx">
        <pc:chgData name="Weifeng Xu" userId="e7aed605-a3dd-4d5a-a692-a87037af107b" providerId="ADAL" clId="{6B4374A3-947E-4054-9ED4-BE3C4EABE410}" dt="2021-06-28T15:22:01.874" v="2619"/>
        <pc:sldMkLst>
          <pc:docMk/>
          <pc:sldMk cId="1436574554" sldId="488"/>
        </pc:sldMkLst>
        <pc:spChg chg="mod">
          <ac:chgData name="Weifeng Xu" userId="e7aed605-a3dd-4d5a-a692-a87037af107b" providerId="ADAL" clId="{6B4374A3-947E-4054-9ED4-BE3C4EABE410}" dt="2021-06-28T15:20:19.941" v="2615" actId="20577"/>
          <ac:spMkLst>
            <pc:docMk/>
            <pc:sldMk cId="1436574554" sldId="488"/>
            <ac:spMk id="2" creationId="{A4717730-4F34-4130-AAF8-EBC15D008936}"/>
          </ac:spMkLst>
        </pc:spChg>
        <pc:picChg chg="add mod">
          <ac:chgData name="Weifeng Xu" userId="e7aed605-a3dd-4d5a-a692-a87037af107b" providerId="ADAL" clId="{6B4374A3-947E-4054-9ED4-BE3C4EABE410}" dt="2021-06-28T15:21:44.888" v="2618" actId="14100"/>
          <ac:picMkLst>
            <pc:docMk/>
            <pc:sldMk cId="1436574554" sldId="488"/>
            <ac:picMk id="4" creationId="{25A627BB-5496-40EF-8103-AF171432D7F1}"/>
          </ac:picMkLst>
        </pc:picChg>
      </pc:sldChg>
      <pc:sldChg chg="addSp delSp modSp new mod modClrScheme chgLayout">
        <pc:chgData name="Weifeng Xu" userId="e7aed605-a3dd-4d5a-a692-a87037af107b" providerId="ADAL" clId="{6B4374A3-947E-4054-9ED4-BE3C4EABE410}" dt="2021-06-28T19:32:29.686" v="2637"/>
        <pc:sldMkLst>
          <pc:docMk/>
          <pc:sldMk cId="3579863255" sldId="489"/>
        </pc:sldMkLst>
        <pc:spChg chg="del mod ord">
          <ac:chgData name="Weifeng Xu" userId="e7aed605-a3dd-4d5a-a692-a87037af107b" providerId="ADAL" clId="{6B4374A3-947E-4054-9ED4-BE3C4EABE410}" dt="2021-06-28T19:32:24.944" v="2636" actId="700"/>
          <ac:spMkLst>
            <pc:docMk/>
            <pc:sldMk cId="3579863255" sldId="489"/>
            <ac:spMk id="2" creationId="{DBCCA8B4-61C1-4A38-8741-45E1A46ADE0F}"/>
          </ac:spMkLst>
        </pc:spChg>
        <pc:spChg chg="add mod ord">
          <ac:chgData name="Weifeng Xu" userId="e7aed605-a3dd-4d5a-a692-a87037af107b" providerId="ADAL" clId="{6B4374A3-947E-4054-9ED4-BE3C4EABE410}" dt="2021-06-28T19:32:29.686" v="2637"/>
          <ac:spMkLst>
            <pc:docMk/>
            <pc:sldMk cId="3579863255" sldId="489"/>
            <ac:spMk id="3" creationId="{4FB77B5E-3139-4C66-8935-9AA9B15E530D}"/>
          </ac:spMkLst>
        </pc:spChg>
        <pc:spChg chg="add mod ord">
          <ac:chgData name="Weifeng Xu" userId="e7aed605-a3dd-4d5a-a692-a87037af107b" providerId="ADAL" clId="{6B4374A3-947E-4054-9ED4-BE3C4EABE410}" dt="2021-06-28T19:32:24.944" v="2636" actId="700"/>
          <ac:spMkLst>
            <pc:docMk/>
            <pc:sldMk cId="3579863255" sldId="489"/>
            <ac:spMk id="4" creationId="{774A7D27-F957-4AEB-B39F-C8C34744C674}"/>
          </ac:spMkLst>
        </pc:spChg>
      </pc:sldChg>
      <pc:sldChg chg="add del">
        <pc:chgData name="Weifeng Xu" userId="e7aed605-a3dd-4d5a-a692-a87037af107b" providerId="ADAL" clId="{6B4374A3-947E-4054-9ED4-BE3C4EABE410}" dt="2021-06-28T19:33:16.195" v="2639" actId="47"/>
        <pc:sldMkLst>
          <pc:docMk/>
          <pc:sldMk cId="366514627" sldId="490"/>
        </pc:sldMkLst>
      </pc:sldChg>
    </pc:docChg>
  </pc:docChgLst>
  <pc:docChgLst>
    <pc:chgData name="Weifeng Xu" userId="e7aed605-a3dd-4d5a-a692-a87037af107b" providerId="ADAL" clId="{FA816255-E05D-4E89-B9CD-594FC040AD65}"/>
    <pc:docChg chg="undo redo custSel addSld delSld modSld sldOrd">
      <pc:chgData name="Weifeng Xu" userId="e7aed605-a3dd-4d5a-a692-a87037af107b" providerId="ADAL" clId="{FA816255-E05D-4E89-B9CD-594FC040AD65}" dt="2023-09-04T20:37:57.712" v="2445" actId="1076"/>
      <pc:docMkLst>
        <pc:docMk/>
      </pc:docMkLst>
      <pc:sldChg chg="modSp mod">
        <pc:chgData name="Weifeng Xu" userId="e7aed605-a3dd-4d5a-a692-a87037af107b" providerId="ADAL" clId="{FA816255-E05D-4E89-B9CD-594FC040AD65}" dt="2022-08-28T18:18:58.379" v="717" actId="20577"/>
        <pc:sldMkLst>
          <pc:docMk/>
          <pc:sldMk cId="1325061211" sldId="256"/>
        </pc:sldMkLst>
        <pc:spChg chg="mod">
          <ac:chgData name="Weifeng Xu" userId="e7aed605-a3dd-4d5a-a692-a87037af107b" providerId="ADAL" clId="{FA816255-E05D-4E89-B9CD-594FC040AD65}" dt="2022-08-28T18:18:58.379" v="717" actId="20577"/>
          <ac:spMkLst>
            <pc:docMk/>
            <pc:sldMk cId="1325061211" sldId="256"/>
            <ac:spMk id="2" creationId="{00000000-0000-0000-0000-000000000000}"/>
          </ac:spMkLst>
        </pc:spChg>
      </pc:sldChg>
      <pc:sldChg chg="del">
        <pc:chgData name="Weifeng Xu" userId="e7aed605-a3dd-4d5a-a692-a87037af107b" providerId="ADAL" clId="{FA816255-E05D-4E89-B9CD-594FC040AD65}" dt="2022-08-28T18:26:46.828" v="721" actId="47"/>
        <pc:sldMkLst>
          <pc:docMk/>
          <pc:sldMk cId="2789471632" sldId="392"/>
        </pc:sldMkLst>
      </pc:sldChg>
      <pc:sldChg chg="addSp modSp mod">
        <pc:chgData name="Weifeng Xu" userId="e7aed605-a3dd-4d5a-a692-a87037af107b" providerId="ADAL" clId="{FA816255-E05D-4E89-B9CD-594FC040AD65}" dt="2023-08-29T19:32:39.534" v="2192" actId="20577"/>
        <pc:sldMkLst>
          <pc:docMk/>
          <pc:sldMk cId="2467691949" sldId="394"/>
        </pc:sldMkLst>
        <pc:spChg chg="add mod">
          <ac:chgData name="Weifeng Xu" userId="e7aed605-a3dd-4d5a-a692-a87037af107b" providerId="ADAL" clId="{FA816255-E05D-4E89-B9CD-594FC040AD65}" dt="2023-02-09T14:45:28.807" v="1072" actId="20577"/>
          <ac:spMkLst>
            <pc:docMk/>
            <pc:sldMk cId="2467691949" sldId="394"/>
            <ac:spMk id="3" creationId="{E4127C82-4C59-A95C-0491-6A063437BBAE}"/>
          </ac:spMkLst>
        </pc:spChg>
        <pc:spChg chg="mod">
          <ac:chgData name="Weifeng Xu" userId="e7aed605-a3dd-4d5a-a692-a87037af107b" providerId="ADAL" clId="{FA816255-E05D-4E89-B9CD-594FC040AD65}" dt="2023-08-29T19:32:39.534" v="2192" actId="20577"/>
          <ac:spMkLst>
            <pc:docMk/>
            <pc:sldMk cId="2467691949" sldId="394"/>
            <ac:spMk id="8" creationId="{A2208B58-0E66-44D6-BA81-6687A0D72552}"/>
          </ac:spMkLst>
        </pc:spChg>
        <pc:picChg chg="add mod">
          <ac:chgData name="Weifeng Xu" userId="e7aed605-a3dd-4d5a-a692-a87037af107b" providerId="ADAL" clId="{FA816255-E05D-4E89-B9CD-594FC040AD65}" dt="2023-02-09T14:45:26.094" v="1067" actId="1076"/>
          <ac:picMkLst>
            <pc:docMk/>
            <pc:sldMk cId="2467691949" sldId="394"/>
            <ac:picMk id="4" creationId="{0269F884-3A74-F60F-89B8-DBA4706F3A44}"/>
          </ac:picMkLst>
        </pc:picChg>
      </pc:sldChg>
      <pc:sldChg chg="addSp delSp modSp mod modClrScheme chgLayout">
        <pc:chgData name="Weifeng Xu" userId="e7aed605-a3dd-4d5a-a692-a87037af107b" providerId="ADAL" clId="{FA816255-E05D-4E89-B9CD-594FC040AD65}" dt="2023-02-09T14:53:41.731" v="1149" actId="700"/>
        <pc:sldMkLst>
          <pc:docMk/>
          <pc:sldMk cId="1635951812" sldId="396"/>
        </pc:sldMkLst>
        <pc:spChg chg="mod ord">
          <ac:chgData name="Weifeng Xu" userId="e7aed605-a3dd-4d5a-a692-a87037af107b" providerId="ADAL" clId="{FA816255-E05D-4E89-B9CD-594FC040AD65}" dt="2023-02-09T14:53:41.731" v="1149" actId="700"/>
          <ac:spMkLst>
            <pc:docMk/>
            <pc:sldMk cId="1635951812" sldId="396"/>
            <ac:spMk id="2" creationId="{00000000-0000-0000-0000-000000000000}"/>
          </ac:spMkLst>
        </pc:spChg>
        <pc:spChg chg="mod ord">
          <ac:chgData name="Weifeng Xu" userId="e7aed605-a3dd-4d5a-a692-a87037af107b" providerId="ADAL" clId="{FA816255-E05D-4E89-B9CD-594FC040AD65}" dt="2023-02-09T14:53:41.731" v="1149" actId="700"/>
          <ac:spMkLst>
            <pc:docMk/>
            <pc:sldMk cId="1635951812" sldId="396"/>
            <ac:spMk id="3" creationId="{00000000-0000-0000-0000-000000000000}"/>
          </ac:spMkLst>
        </pc:spChg>
        <pc:spChg chg="add mod ord">
          <ac:chgData name="Weifeng Xu" userId="e7aed605-a3dd-4d5a-a692-a87037af107b" providerId="ADAL" clId="{FA816255-E05D-4E89-B9CD-594FC040AD65}" dt="2023-02-09T14:53:41.731" v="1149" actId="700"/>
          <ac:spMkLst>
            <pc:docMk/>
            <pc:sldMk cId="1635951812" sldId="396"/>
            <ac:spMk id="4" creationId="{AD07F4E7-000B-D27D-1B1D-69CCCFC23F08}"/>
          </ac:spMkLst>
        </pc:spChg>
        <pc:spChg chg="del mod ord">
          <ac:chgData name="Weifeng Xu" userId="e7aed605-a3dd-4d5a-a692-a87037af107b" providerId="ADAL" clId="{FA816255-E05D-4E89-B9CD-594FC040AD65}" dt="2023-02-09T14:53:41.731" v="1149" actId="700"/>
          <ac:spMkLst>
            <pc:docMk/>
            <pc:sldMk cId="1635951812" sldId="396"/>
            <ac:spMk id="8" creationId="{0C96FA9A-1183-48CA-83F5-6A97EF324057}"/>
          </ac:spMkLst>
        </pc:spChg>
      </pc:sldChg>
      <pc:sldChg chg="addSp delSp modSp mod modClrScheme chgLayout">
        <pc:chgData name="Weifeng Xu" userId="e7aed605-a3dd-4d5a-a692-a87037af107b" providerId="ADAL" clId="{FA816255-E05D-4E89-B9CD-594FC040AD65}" dt="2023-08-29T19:35:57.745" v="2233" actId="700"/>
        <pc:sldMkLst>
          <pc:docMk/>
          <pc:sldMk cId="3665038014" sldId="404"/>
        </pc:sldMkLst>
        <pc:spChg chg="add mod ord">
          <ac:chgData name="Weifeng Xu" userId="e7aed605-a3dd-4d5a-a692-a87037af107b" providerId="ADAL" clId="{FA816255-E05D-4E89-B9CD-594FC040AD65}" dt="2023-08-29T19:35:57.745" v="2233" actId="700"/>
          <ac:spMkLst>
            <pc:docMk/>
            <pc:sldMk cId="3665038014" sldId="404"/>
            <ac:spMk id="2" creationId="{82EC77BB-E0B9-9C20-08F8-AA7F71C835A6}"/>
          </ac:spMkLst>
        </pc:spChg>
        <pc:spChg chg="mod ord">
          <ac:chgData name="Weifeng Xu" userId="e7aed605-a3dd-4d5a-a692-a87037af107b" providerId="ADAL" clId="{FA816255-E05D-4E89-B9CD-594FC040AD65}" dt="2023-08-29T19:35:57.745" v="2233" actId="700"/>
          <ac:spMkLst>
            <pc:docMk/>
            <pc:sldMk cId="3665038014" sldId="404"/>
            <ac:spMk id="3" creationId="{00000000-0000-0000-0000-000000000000}"/>
          </ac:spMkLst>
        </pc:spChg>
        <pc:spChg chg="mod ord">
          <ac:chgData name="Weifeng Xu" userId="e7aed605-a3dd-4d5a-a692-a87037af107b" providerId="ADAL" clId="{FA816255-E05D-4E89-B9CD-594FC040AD65}" dt="2023-08-29T19:35:57.745" v="2233" actId="700"/>
          <ac:spMkLst>
            <pc:docMk/>
            <pc:sldMk cId="3665038014" sldId="404"/>
            <ac:spMk id="4" creationId="{00000000-0000-0000-0000-000000000000}"/>
          </ac:spMkLst>
        </pc:spChg>
        <pc:spChg chg="del mod ord">
          <ac:chgData name="Weifeng Xu" userId="e7aed605-a3dd-4d5a-a692-a87037af107b" providerId="ADAL" clId="{FA816255-E05D-4E89-B9CD-594FC040AD65}" dt="2023-08-29T19:35:57.745" v="2233" actId="700"/>
          <ac:spMkLst>
            <pc:docMk/>
            <pc:sldMk cId="3665038014" sldId="404"/>
            <ac:spMk id="8" creationId="{CB279899-3FD7-4682-B769-9D696F3A387A}"/>
          </ac:spMkLst>
        </pc:spChg>
      </pc:sldChg>
      <pc:sldChg chg="addSp delSp modSp mod modClrScheme chgLayout">
        <pc:chgData name="Weifeng Xu" userId="e7aed605-a3dd-4d5a-a692-a87037af107b" providerId="ADAL" clId="{FA816255-E05D-4E89-B9CD-594FC040AD65}" dt="2023-08-29T19:42:15.890" v="2271" actId="700"/>
        <pc:sldMkLst>
          <pc:docMk/>
          <pc:sldMk cId="2489270501" sldId="411"/>
        </pc:sldMkLst>
        <pc:spChg chg="mod ord">
          <ac:chgData name="Weifeng Xu" userId="e7aed605-a3dd-4d5a-a692-a87037af107b" providerId="ADAL" clId="{FA816255-E05D-4E89-B9CD-594FC040AD65}" dt="2023-08-29T19:42:15.890" v="2271" actId="700"/>
          <ac:spMkLst>
            <pc:docMk/>
            <pc:sldMk cId="2489270501" sldId="411"/>
            <ac:spMk id="2" creationId="{00000000-0000-0000-0000-000000000000}"/>
          </ac:spMkLst>
        </pc:spChg>
        <pc:spChg chg="add mod ord">
          <ac:chgData name="Weifeng Xu" userId="e7aed605-a3dd-4d5a-a692-a87037af107b" providerId="ADAL" clId="{FA816255-E05D-4E89-B9CD-594FC040AD65}" dt="2023-08-29T19:42:15.890" v="2271" actId="700"/>
          <ac:spMkLst>
            <pc:docMk/>
            <pc:sldMk cId="2489270501" sldId="411"/>
            <ac:spMk id="3" creationId="{44E21CB5-6B50-AFB6-E0D0-A5B96DB002D2}"/>
          </ac:spMkLst>
        </pc:spChg>
        <pc:spChg chg="del mod ord">
          <ac:chgData name="Weifeng Xu" userId="e7aed605-a3dd-4d5a-a692-a87037af107b" providerId="ADAL" clId="{FA816255-E05D-4E89-B9CD-594FC040AD65}" dt="2023-08-29T19:42:15.890" v="2271" actId="700"/>
          <ac:spMkLst>
            <pc:docMk/>
            <pc:sldMk cId="2489270501" sldId="411"/>
            <ac:spMk id="7" creationId="{9029EBD6-9020-4FA5-A207-E10BCF67C534}"/>
          </ac:spMkLst>
        </pc:spChg>
      </pc:sldChg>
      <pc:sldChg chg="addSp modSp mod">
        <pc:chgData name="Weifeng Xu" userId="e7aed605-a3dd-4d5a-a692-a87037af107b" providerId="ADAL" clId="{FA816255-E05D-4E89-B9CD-594FC040AD65}" dt="2023-08-29T19:37:41.061" v="2254" actId="207"/>
        <pc:sldMkLst>
          <pc:docMk/>
          <pc:sldMk cId="4266318337" sldId="416"/>
        </pc:sldMkLst>
        <pc:spChg chg="add mod">
          <ac:chgData name="Weifeng Xu" userId="e7aed605-a3dd-4d5a-a692-a87037af107b" providerId="ADAL" clId="{FA816255-E05D-4E89-B9CD-594FC040AD65}" dt="2023-08-29T19:37:41.061" v="2254" actId="207"/>
          <ac:spMkLst>
            <pc:docMk/>
            <pc:sldMk cId="4266318337" sldId="416"/>
            <ac:spMk id="5" creationId="{9F1DF13F-EC40-35C4-A566-AAB544667D82}"/>
          </ac:spMkLst>
        </pc:spChg>
      </pc:sldChg>
      <pc:sldChg chg="modSp mod">
        <pc:chgData name="Weifeng Xu" userId="e7aed605-a3dd-4d5a-a692-a87037af107b" providerId="ADAL" clId="{FA816255-E05D-4E89-B9CD-594FC040AD65}" dt="2022-08-29T13:21:57.868" v="793" actId="20577"/>
        <pc:sldMkLst>
          <pc:docMk/>
          <pc:sldMk cId="593614233" sldId="431"/>
        </pc:sldMkLst>
        <pc:spChg chg="mod">
          <ac:chgData name="Weifeng Xu" userId="e7aed605-a3dd-4d5a-a692-a87037af107b" providerId="ADAL" clId="{FA816255-E05D-4E89-B9CD-594FC040AD65}" dt="2022-08-29T13:21:57.868" v="793" actId="20577"/>
          <ac:spMkLst>
            <pc:docMk/>
            <pc:sldMk cId="593614233" sldId="431"/>
            <ac:spMk id="5" creationId="{AA7D2DDE-BF6D-459D-9188-84B17B477993}"/>
          </ac:spMkLst>
        </pc:spChg>
      </pc:sldChg>
      <pc:sldChg chg="modSp mod modNotesTx">
        <pc:chgData name="Weifeng Xu" userId="e7aed605-a3dd-4d5a-a692-a87037af107b" providerId="ADAL" clId="{FA816255-E05D-4E89-B9CD-594FC040AD65}" dt="2023-08-29T19:16:59.894" v="2022" actId="114"/>
        <pc:sldMkLst>
          <pc:docMk/>
          <pc:sldMk cId="2623075134" sldId="448"/>
        </pc:sldMkLst>
        <pc:spChg chg="mod">
          <ac:chgData name="Weifeng Xu" userId="e7aed605-a3dd-4d5a-a692-a87037af107b" providerId="ADAL" clId="{FA816255-E05D-4E89-B9CD-594FC040AD65}" dt="2023-08-29T19:16:59.894" v="2022" actId="114"/>
          <ac:spMkLst>
            <pc:docMk/>
            <pc:sldMk cId="2623075134" sldId="448"/>
            <ac:spMk id="5" creationId="{8DE5951C-3427-4B1F-BFA6-46E91D76D827}"/>
          </ac:spMkLst>
        </pc:spChg>
      </pc:sldChg>
      <pc:sldChg chg="modSp mod">
        <pc:chgData name="Weifeng Xu" userId="e7aed605-a3dd-4d5a-a692-a87037af107b" providerId="ADAL" clId="{FA816255-E05D-4E89-B9CD-594FC040AD65}" dt="2022-08-29T13:24:13.890" v="813" actId="20577"/>
        <pc:sldMkLst>
          <pc:docMk/>
          <pc:sldMk cId="3726437819" sldId="449"/>
        </pc:sldMkLst>
        <pc:spChg chg="mod">
          <ac:chgData name="Weifeng Xu" userId="e7aed605-a3dd-4d5a-a692-a87037af107b" providerId="ADAL" clId="{FA816255-E05D-4E89-B9CD-594FC040AD65}" dt="2022-08-29T13:24:13.890" v="813" actId="20577"/>
          <ac:spMkLst>
            <pc:docMk/>
            <pc:sldMk cId="3726437819" sldId="449"/>
            <ac:spMk id="3" creationId="{52F78973-1ADD-4770-A5C6-3ED22137CD7C}"/>
          </ac:spMkLst>
        </pc:spChg>
      </pc:sldChg>
      <pc:sldChg chg="addSp modSp mod">
        <pc:chgData name="Weifeng Xu" userId="e7aed605-a3dd-4d5a-a692-a87037af107b" providerId="ADAL" clId="{FA816255-E05D-4E89-B9CD-594FC040AD65}" dt="2023-02-09T14:44:36.429" v="1060" actId="2711"/>
        <pc:sldMkLst>
          <pc:docMk/>
          <pc:sldMk cId="2752542596" sldId="450"/>
        </pc:sldMkLst>
        <pc:spChg chg="add mod">
          <ac:chgData name="Weifeng Xu" userId="e7aed605-a3dd-4d5a-a692-a87037af107b" providerId="ADAL" clId="{FA816255-E05D-4E89-B9CD-594FC040AD65}" dt="2023-02-09T14:44:36.429" v="1060" actId="2711"/>
          <ac:spMkLst>
            <pc:docMk/>
            <pc:sldMk cId="2752542596" sldId="450"/>
            <ac:spMk id="2" creationId="{148F80D7-D124-86A1-C110-9DCEB236E5FE}"/>
          </ac:spMkLst>
        </pc:spChg>
        <pc:picChg chg="add mod">
          <ac:chgData name="Weifeng Xu" userId="e7aed605-a3dd-4d5a-a692-a87037af107b" providerId="ADAL" clId="{FA816255-E05D-4E89-B9CD-594FC040AD65}" dt="2023-02-09T14:44:18.802" v="1056" actId="1076"/>
          <ac:picMkLst>
            <pc:docMk/>
            <pc:sldMk cId="2752542596" sldId="450"/>
            <ac:picMk id="3" creationId="{48A4602C-A27B-03EF-1E66-BF6F725EFF7A}"/>
          </ac:picMkLst>
        </pc:picChg>
      </pc:sldChg>
      <pc:sldChg chg="addSp delSp modSp mod">
        <pc:chgData name="Weifeng Xu" userId="e7aed605-a3dd-4d5a-a692-a87037af107b" providerId="ADAL" clId="{FA816255-E05D-4E89-B9CD-594FC040AD65}" dt="2022-02-01T13:19:49.677" v="69" actId="1036"/>
        <pc:sldMkLst>
          <pc:docMk/>
          <pc:sldMk cId="1689162150" sldId="451"/>
        </pc:sldMkLst>
        <pc:spChg chg="add del">
          <ac:chgData name="Weifeng Xu" userId="e7aed605-a3dd-4d5a-a692-a87037af107b" providerId="ADAL" clId="{FA816255-E05D-4E89-B9CD-594FC040AD65}" dt="2022-02-01T13:18:37.937" v="58"/>
          <ac:spMkLst>
            <pc:docMk/>
            <pc:sldMk cId="1689162150" sldId="451"/>
            <ac:spMk id="3" creationId="{873941BE-3E6F-4022-91B9-EE2BA8B06888}"/>
          </ac:spMkLst>
        </pc:spChg>
        <pc:spChg chg="add mod">
          <ac:chgData name="Weifeng Xu" userId="e7aed605-a3dd-4d5a-a692-a87037af107b" providerId="ADAL" clId="{FA816255-E05D-4E89-B9CD-594FC040AD65}" dt="2022-02-01T13:19:49.677" v="69" actId="1036"/>
          <ac:spMkLst>
            <pc:docMk/>
            <pc:sldMk cId="1689162150" sldId="451"/>
            <ac:spMk id="8" creationId="{2B5150DD-9A96-4E5A-86B3-DE1C5EA64D11}"/>
          </ac:spMkLst>
        </pc:spChg>
      </pc:sldChg>
      <pc:sldChg chg="addSp modSp mod modNotesTx">
        <pc:chgData name="Weifeng Xu" userId="e7aed605-a3dd-4d5a-a692-a87037af107b" providerId="ADAL" clId="{FA816255-E05D-4E89-B9CD-594FC040AD65}" dt="2023-02-09T14:45:08.943" v="1065" actId="20577"/>
        <pc:sldMkLst>
          <pc:docMk/>
          <pc:sldMk cId="3213363844" sldId="452"/>
        </pc:sldMkLst>
        <pc:spChg chg="add mod">
          <ac:chgData name="Weifeng Xu" userId="e7aed605-a3dd-4d5a-a692-a87037af107b" providerId="ADAL" clId="{FA816255-E05D-4E89-B9CD-594FC040AD65}" dt="2023-02-09T14:45:08.943" v="1065" actId="20577"/>
          <ac:spMkLst>
            <pc:docMk/>
            <pc:sldMk cId="3213363844" sldId="452"/>
            <ac:spMk id="2" creationId="{A93D448D-41A7-E11F-F288-0B52E01150C4}"/>
          </ac:spMkLst>
        </pc:spChg>
        <pc:picChg chg="add mod">
          <ac:chgData name="Weifeng Xu" userId="e7aed605-a3dd-4d5a-a692-a87037af107b" providerId="ADAL" clId="{FA816255-E05D-4E89-B9CD-594FC040AD65}" dt="2023-02-09T14:42:42.631" v="1035" actId="1076"/>
          <ac:picMkLst>
            <pc:docMk/>
            <pc:sldMk cId="3213363844" sldId="452"/>
            <ac:picMk id="2050" creationId="{192118E3-1B41-EBAB-580F-0274C8884F32}"/>
          </ac:picMkLst>
        </pc:picChg>
      </pc:sldChg>
      <pc:sldChg chg="addSp modSp mod modNotesTx">
        <pc:chgData name="Weifeng Xu" userId="e7aed605-a3dd-4d5a-a692-a87037af107b" providerId="ADAL" clId="{FA816255-E05D-4E89-B9CD-594FC040AD65}" dt="2023-02-09T14:43:31.486" v="1045" actId="1076"/>
        <pc:sldMkLst>
          <pc:docMk/>
          <pc:sldMk cId="855798641" sldId="455"/>
        </pc:sldMkLst>
        <pc:spChg chg="add mod">
          <ac:chgData name="Weifeng Xu" userId="e7aed605-a3dd-4d5a-a692-a87037af107b" providerId="ADAL" clId="{FA816255-E05D-4E89-B9CD-594FC040AD65}" dt="2023-02-09T14:43:31.486" v="1045" actId="1076"/>
          <ac:spMkLst>
            <pc:docMk/>
            <pc:sldMk cId="855798641" sldId="455"/>
            <ac:spMk id="5" creationId="{AA09E9F7-2163-AD13-4029-40A365CA183E}"/>
          </ac:spMkLst>
        </pc:spChg>
        <pc:picChg chg="add mod">
          <ac:chgData name="Weifeng Xu" userId="e7aed605-a3dd-4d5a-a692-a87037af107b" providerId="ADAL" clId="{FA816255-E05D-4E89-B9CD-594FC040AD65}" dt="2023-02-09T14:43:29.379" v="1044" actId="1076"/>
          <ac:picMkLst>
            <pc:docMk/>
            <pc:sldMk cId="855798641" sldId="455"/>
            <ac:picMk id="3" creationId="{6FFCF155-FE25-A77A-2DEA-B752757E36C3}"/>
          </ac:picMkLst>
        </pc:picChg>
      </pc:sldChg>
      <pc:sldChg chg="modSp mod">
        <pc:chgData name="Weifeng Xu" userId="e7aed605-a3dd-4d5a-a692-a87037af107b" providerId="ADAL" clId="{FA816255-E05D-4E89-B9CD-594FC040AD65}" dt="2022-01-26T14:56:26.764" v="34" actId="6549"/>
        <pc:sldMkLst>
          <pc:docMk/>
          <pc:sldMk cId="783190951" sldId="459"/>
        </pc:sldMkLst>
        <pc:spChg chg="mod">
          <ac:chgData name="Weifeng Xu" userId="e7aed605-a3dd-4d5a-a692-a87037af107b" providerId="ADAL" clId="{FA816255-E05D-4E89-B9CD-594FC040AD65}" dt="2022-01-26T14:56:26.764" v="34" actId="6549"/>
          <ac:spMkLst>
            <pc:docMk/>
            <pc:sldMk cId="783190951" sldId="459"/>
            <ac:spMk id="4" creationId="{035D489E-10E1-4BC8-9FA1-376264A39956}"/>
          </ac:spMkLst>
        </pc:spChg>
      </pc:sldChg>
      <pc:sldChg chg="addSp modSp mod">
        <pc:chgData name="Weifeng Xu" userId="e7aed605-a3dd-4d5a-a692-a87037af107b" providerId="ADAL" clId="{FA816255-E05D-4E89-B9CD-594FC040AD65}" dt="2023-08-29T19:19:44.994" v="2040" actId="14100"/>
        <pc:sldMkLst>
          <pc:docMk/>
          <pc:sldMk cId="926730047" sldId="462"/>
        </pc:sldMkLst>
        <pc:spChg chg="add mod">
          <ac:chgData name="Weifeng Xu" userId="e7aed605-a3dd-4d5a-a692-a87037af107b" providerId="ADAL" clId="{FA816255-E05D-4E89-B9CD-594FC040AD65}" dt="2023-08-29T19:19:44.994" v="2040" actId="14100"/>
          <ac:spMkLst>
            <pc:docMk/>
            <pc:sldMk cId="926730047" sldId="462"/>
            <ac:spMk id="3" creationId="{53522F7C-2383-3FA5-0474-CEAF7D22E12B}"/>
          </ac:spMkLst>
        </pc:spChg>
        <pc:picChg chg="add mod">
          <ac:chgData name="Weifeng Xu" userId="e7aed605-a3dd-4d5a-a692-a87037af107b" providerId="ADAL" clId="{FA816255-E05D-4E89-B9CD-594FC040AD65}" dt="2023-02-09T14:43:53.840" v="1048"/>
          <ac:picMkLst>
            <pc:docMk/>
            <pc:sldMk cId="926730047" sldId="462"/>
            <ac:picMk id="5" creationId="{0EB3DCE7-4CC3-E046-733E-4532CF477A2E}"/>
          </ac:picMkLst>
        </pc:picChg>
      </pc:sldChg>
      <pc:sldChg chg="modSp mod">
        <pc:chgData name="Weifeng Xu" userId="e7aed605-a3dd-4d5a-a692-a87037af107b" providerId="ADAL" clId="{FA816255-E05D-4E89-B9CD-594FC040AD65}" dt="2023-08-29T19:23:57.029" v="2042" actId="20577"/>
        <pc:sldMkLst>
          <pc:docMk/>
          <pc:sldMk cId="2128572627" sldId="463"/>
        </pc:sldMkLst>
        <pc:spChg chg="mod">
          <ac:chgData name="Weifeng Xu" userId="e7aed605-a3dd-4d5a-a692-a87037af107b" providerId="ADAL" clId="{FA816255-E05D-4E89-B9CD-594FC040AD65}" dt="2023-08-29T19:23:57.029" v="2042" actId="20577"/>
          <ac:spMkLst>
            <pc:docMk/>
            <pc:sldMk cId="2128572627" sldId="463"/>
            <ac:spMk id="5" creationId="{A4873511-F5D4-40D9-9ACD-D7A57A80B023}"/>
          </ac:spMkLst>
        </pc:spChg>
      </pc:sldChg>
      <pc:sldChg chg="addSp modSp mod modNotesTx">
        <pc:chgData name="Weifeng Xu" userId="e7aed605-a3dd-4d5a-a692-a87037af107b" providerId="ADAL" clId="{FA816255-E05D-4E89-B9CD-594FC040AD65}" dt="2023-08-29T19:34:51.404" v="2232" actId="1076"/>
        <pc:sldMkLst>
          <pc:docMk/>
          <pc:sldMk cId="3901806330" sldId="464"/>
        </pc:sldMkLst>
        <pc:spChg chg="add mod">
          <ac:chgData name="Weifeng Xu" userId="e7aed605-a3dd-4d5a-a692-a87037af107b" providerId="ADAL" clId="{FA816255-E05D-4E89-B9CD-594FC040AD65}" dt="2023-02-09T14:45:42.087" v="1077" actId="20577"/>
          <ac:spMkLst>
            <pc:docMk/>
            <pc:sldMk cId="3901806330" sldId="464"/>
            <ac:spMk id="3" creationId="{0A011F48-1133-A55F-5DE8-1109CBBAF585}"/>
          </ac:spMkLst>
        </pc:spChg>
        <pc:spChg chg="mod">
          <ac:chgData name="Weifeng Xu" userId="e7aed605-a3dd-4d5a-a692-a87037af107b" providerId="ADAL" clId="{FA816255-E05D-4E89-B9CD-594FC040AD65}" dt="2023-08-29T19:34:47.120" v="2231" actId="20577"/>
          <ac:spMkLst>
            <pc:docMk/>
            <pc:sldMk cId="3901806330" sldId="464"/>
            <ac:spMk id="8" creationId="{AA7D7F13-03FC-4EC4-9428-27D5E276621C}"/>
          </ac:spMkLst>
        </pc:spChg>
        <pc:picChg chg="add mod">
          <ac:chgData name="Weifeng Xu" userId="e7aed605-a3dd-4d5a-a692-a87037af107b" providerId="ADAL" clId="{FA816255-E05D-4E89-B9CD-594FC040AD65}" dt="2023-02-09T14:45:39.070" v="1073"/>
          <ac:picMkLst>
            <pc:docMk/>
            <pc:sldMk cId="3901806330" sldId="464"/>
            <ac:picMk id="4" creationId="{4BEECE65-CAA2-1203-6FD1-0A50F8769D69}"/>
          </ac:picMkLst>
        </pc:picChg>
        <pc:picChg chg="mod">
          <ac:chgData name="Weifeng Xu" userId="e7aed605-a3dd-4d5a-a692-a87037af107b" providerId="ADAL" clId="{FA816255-E05D-4E89-B9CD-594FC040AD65}" dt="2023-08-29T19:34:51.404" v="2232" actId="1076"/>
          <ac:picMkLst>
            <pc:docMk/>
            <pc:sldMk cId="3901806330" sldId="464"/>
            <ac:picMk id="10" creationId="{C843563E-1189-4CFB-85C3-054524EFEA34}"/>
          </ac:picMkLst>
        </pc:picChg>
      </pc:sldChg>
      <pc:sldChg chg="addSp modSp mod">
        <pc:chgData name="Weifeng Xu" userId="e7aed605-a3dd-4d5a-a692-a87037af107b" providerId="ADAL" clId="{FA816255-E05D-4E89-B9CD-594FC040AD65}" dt="2023-08-29T19:30:20.657" v="2166" actId="207"/>
        <pc:sldMkLst>
          <pc:docMk/>
          <pc:sldMk cId="1673180284" sldId="465"/>
        </pc:sldMkLst>
        <pc:spChg chg="mod">
          <ac:chgData name="Weifeng Xu" userId="e7aed605-a3dd-4d5a-a692-a87037af107b" providerId="ADAL" clId="{FA816255-E05D-4E89-B9CD-594FC040AD65}" dt="2023-08-29T19:30:20.657" v="2166" actId="207"/>
          <ac:spMkLst>
            <pc:docMk/>
            <pc:sldMk cId="1673180284" sldId="465"/>
            <ac:spMk id="2" creationId="{35886C5E-F559-434C-8569-D7985BB6B5C0}"/>
          </ac:spMkLst>
        </pc:spChg>
        <pc:spChg chg="add mod">
          <ac:chgData name="Weifeng Xu" userId="e7aed605-a3dd-4d5a-a692-a87037af107b" providerId="ADAL" clId="{FA816255-E05D-4E89-B9CD-594FC040AD65}" dt="2023-08-29T19:27:00.466" v="2164" actId="108"/>
          <ac:spMkLst>
            <pc:docMk/>
            <pc:sldMk cId="1673180284" sldId="465"/>
            <ac:spMk id="3" creationId="{7C47416C-9894-754F-19BE-B6295AFCE305}"/>
          </ac:spMkLst>
        </pc:spChg>
        <pc:spChg chg="mod">
          <ac:chgData name="Weifeng Xu" userId="e7aed605-a3dd-4d5a-a692-a87037af107b" providerId="ADAL" clId="{FA816255-E05D-4E89-B9CD-594FC040AD65}" dt="2023-08-29T19:25:43.448" v="2132" actId="20577"/>
          <ac:spMkLst>
            <pc:docMk/>
            <pc:sldMk cId="1673180284" sldId="465"/>
            <ac:spMk id="5" creationId="{9EA05D13-BD3B-4BAD-A54B-F0420A99B37F}"/>
          </ac:spMkLst>
        </pc:spChg>
      </pc:sldChg>
      <pc:sldChg chg="addSp delSp modSp add mod modClrScheme chgLayout">
        <pc:chgData name="Weifeng Xu" userId="e7aed605-a3dd-4d5a-a692-a87037af107b" providerId="ADAL" clId="{FA816255-E05D-4E89-B9CD-594FC040AD65}" dt="2023-08-29T13:37:15.417" v="1788" actId="5793"/>
        <pc:sldMkLst>
          <pc:docMk/>
          <pc:sldMk cId="735807411" sldId="467"/>
        </pc:sldMkLst>
        <pc:spChg chg="add del mod">
          <ac:chgData name="Weifeng Xu" userId="e7aed605-a3dd-4d5a-a692-a87037af107b" providerId="ADAL" clId="{FA816255-E05D-4E89-B9CD-594FC040AD65}" dt="2023-08-29T13:34:57.451" v="1737" actId="478"/>
          <ac:spMkLst>
            <pc:docMk/>
            <pc:sldMk cId="735807411" sldId="467"/>
            <ac:spMk id="2" creationId="{30A41DEB-A109-2CAC-48FB-C23BCEF637F1}"/>
          </ac:spMkLst>
        </pc:spChg>
        <pc:spChg chg="add mod">
          <ac:chgData name="Weifeng Xu" userId="e7aed605-a3dd-4d5a-a692-a87037af107b" providerId="ADAL" clId="{FA816255-E05D-4E89-B9CD-594FC040AD65}" dt="2023-08-29T13:35:54.041" v="1750" actId="1076"/>
          <ac:spMkLst>
            <pc:docMk/>
            <pc:sldMk cId="735807411" sldId="467"/>
            <ac:spMk id="3" creationId="{57C43E80-8623-C847-A90C-D8DA224DBE77}"/>
          </ac:spMkLst>
        </pc:spChg>
        <pc:spChg chg="del">
          <ac:chgData name="Weifeng Xu" userId="e7aed605-a3dd-4d5a-a692-a87037af107b" providerId="ADAL" clId="{FA816255-E05D-4E89-B9CD-594FC040AD65}" dt="2023-08-29T13:34:54.763" v="1735" actId="478"/>
          <ac:spMkLst>
            <pc:docMk/>
            <pc:sldMk cId="735807411" sldId="467"/>
            <ac:spMk id="6" creationId="{CEFCA664-8861-49EE-97F1-94D59CA66D1B}"/>
          </ac:spMkLst>
        </pc:spChg>
        <pc:spChg chg="add del mod">
          <ac:chgData name="Weifeng Xu" userId="e7aed605-a3dd-4d5a-a692-a87037af107b" providerId="ADAL" clId="{FA816255-E05D-4E89-B9CD-594FC040AD65}" dt="2023-08-29T13:31:40.593" v="1684"/>
          <ac:spMkLst>
            <pc:docMk/>
            <pc:sldMk cId="735807411" sldId="467"/>
            <ac:spMk id="14" creationId="{E7E32F3B-90F1-3567-FC08-680A252CD107}"/>
          </ac:spMkLst>
        </pc:spChg>
        <pc:spChg chg="add mod ord">
          <ac:chgData name="Weifeng Xu" userId="e7aed605-a3dd-4d5a-a692-a87037af107b" providerId="ADAL" clId="{FA816255-E05D-4E89-B9CD-594FC040AD65}" dt="2023-08-29T13:35:56.780" v="1751" actId="1076"/>
          <ac:spMkLst>
            <pc:docMk/>
            <pc:sldMk cId="735807411" sldId="467"/>
            <ac:spMk id="15" creationId="{015251E9-4A97-4948-2DFA-685463E81EDA}"/>
          </ac:spMkLst>
        </pc:spChg>
        <pc:grpChg chg="del mod">
          <ac:chgData name="Weifeng Xu" userId="e7aed605-a3dd-4d5a-a692-a87037af107b" providerId="ADAL" clId="{FA816255-E05D-4E89-B9CD-594FC040AD65}" dt="2023-08-29T13:34:55.740" v="1736" actId="478"/>
          <ac:grpSpMkLst>
            <pc:docMk/>
            <pc:sldMk cId="735807411" sldId="467"/>
            <ac:grpSpMk id="10" creationId="{157AD105-8FEF-29B0-50AF-80B3372BF52F}"/>
          </ac:grpSpMkLst>
        </pc:grpChg>
        <pc:grpChg chg="del mod">
          <ac:chgData name="Weifeng Xu" userId="e7aed605-a3dd-4d5a-a692-a87037af107b" providerId="ADAL" clId="{FA816255-E05D-4E89-B9CD-594FC040AD65}" dt="2023-08-29T13:34:57.451" v="1737" actId="478"/>
          <ac:grpSpMkLst>
            <pc:docMk/>
            <pc:sldMk cId="735807411" sldId="467"/>
            <ac:grpSpMk id="13" creationId="{EDDCF8AF-8FE3-7704-355C-F0A4BEC06B47}"/>
          </ac:grpSpMkLst>
        </pc:grpChg>
        <pc:graphicFrameChg chg="add mod modGraphic">
          <ac:chgData name="Weifeng Xu" userId="e7aed605-a3dd-4d5a-a692-a87037af107b" providerId="ADAL" clId="{FA816255-E05D-4E89-B9CD-594FC040AD65}" dt="2023-08-29T13:37:15.417" v="1788" actId="5793"/>
          <ac:graphicFrameMkLst>
            <pc:docMk/>
            <pc:sldMk cId="735807411" sldId="467"/>
            <ac:graphicFrameMk id="16" creationId="{DFD81F7D-B589-3BA8-AE3B-468B8C93FF68}"/>
          </ac:graphicFrameMkLst>
        </pc:graphicFrameChg>
        <pc:picChg chg="del">
          <ac:chgData name="Weifeng Xu" userId="e7aed605-a3dd-4d5a-a692-a87037af107b" providerId="ADAL" clId="{FA816255-E05D-4E89-B9CD-594FC040AD65}" dt="2023-08-29T13:34:53.643" v="1734" actId="478"/>
          <ac:picMkLst>
            <pc:docMk/>
            <pc:sldMk cId="735807411" sldId="467"/>
            <ac:picMk id="4" creationId="{30AEE1F5-B20E-446A-BC5C-E2C244FCDCDE}"/>
          </ac:picMkLst>
        </pc:picChg>
        <pc:picChg chg="mod">
          <ac:chgData name="Weifeng Xu" userId="e7aed605-a3dd-4d5a-a692-a87037af107b" providerId="ADAL" clId="{FA816255-E05D-4E89-B9CD-594FC040AD65}" dt="2023-08-29T13:36:01.515" v="1754" actId="14100"/>
          <ac:picMkLst>
            <pc:docMk/>
            <pc:sldMk cId="735807411" sldId="467"/>
            <ac:picMk id="5" creationId="{6E8BC2A8-618E-4545-8366-359692B7BC39}"/>
          </ac:picMkLst>
        </pc:picChg>
        <pc:picChg chg="add del mod">
          <ac:chgData name="Weifeng Xu" userId="e7aed605-a3dd-4d5a-a692-a87037af107b" providerId="ADAL" clId="{FA816255-E05D-4E89-B9CD-594FC040AD65}" dt="2022-08-29T13:59:35.889" v="924"/>
          <ac:picMkLst>
            <pc:docMk/>
            <pc:sldMk cId="735807411" sldId="467"/>
            <ac:picMk id="2050" creationId="{488249AA-BD76-9947-371B-8B5F0FAFE539}"/>
          </ac:picMkLst>
        </pc:picChg>
        <pc:inkChg chg="add del">
          <ac:chgData name="Weifeng Xu" userId="e7aed605-a3dd-4d5a-a692-a87037af107b" providerId="ADAL" clId="{FA816255-E05D-4E89-B9CD-594FC040AD65}" dt="2023-08-29T13:34:57.451" v="1737" actId="478"/>
          <ac:inkMkLst>
            <pc:docMk/>
            <pc:sldMk cId="735807411" sldId="467"/>
            <ac:inkMk id="7" creationId="{FE9AD181-1F4B-2278-B20A-A41A4B357B5C}"/>
          </ac:inkMkLst>
        </pc:inkChg>
        <pc:inkChg chg="add mod">
          <ac:chgData name="Weifeng Xu" userId="e7aed605-a3dd-4d5a-a692-a87037af107b" providerId="ADAL" clId="{FA816255-E05D-4E89-B9CD-594FC040AD65}" dt="2022-08-29T13:56:30.181" v="879"/>
          <ac:inkMkLst>
            <pc:docMk/>
            <pc:sldMk cId="735807411" sldId="467"/>
            <ac:inkMk id="8" creationId="{F15399FD-B424-1175-ABB2-AC5D12B90879}"/>
          </ac:inkMkLst>
        </pc:inkChg>
        <pc:inkChg chg="add mod">
          <ac:chgData name="Weifeng Xu" userId="e7aed605-a3dd-4d5a-a692-a87037af107b" providerId="ADAL" clId="{FA816255-E05D-4E89-B9CD-594FC040AD65}" dt="2022-08-29T13:56:30.181" v="879"/>
          <ac:inkMkLst>
            <pc:docMk/>
            <pc:sldMk cId="735807411" sldId="467"/>
            <ac:inkMk id="9" creationId="{7681DBB6-3416-8668-419C-AA66F5EA529A}"/>
          </ac:inkMkLst>
        </pc:inkChg>
        <pc:inkChg chg="add mod">
          <ac:chgData name="Weifeng Xu" userId="e7aed605-a3dd-4d5a-a692-a87037af107b" providerId="ADAL" clId="{FA816255-E05D-4E89-B9CD-594FC040AD65}" dt="2022-08-29T13:56:42.602" v="882"/>
          <ac:inkMkLst>
            <pc:docMk/>
            <pc:sldMk cId="735807411" sldId="467"/>
            <ac:inkMk id="11" creationId="{8770802D-21A2-A1EB-377D-3A4FBF963D4F}"/>
          </ac:inkMkLst>
        </pc:inkChg>
        <pc:inkChg chg="add mod">
          <ac:chgData name="Weifeng Xu" userId="e7aed605-a3dd-4d5a-a692-a87037af107b" providerId="ADAL" clId="{FA816255-E05D-4E89-B9CD-594FC040AD65}" dt="2022-08-29T13:56:42.602" v="882"/>
          <ac:inkMkLst>
            <pc:docMk/>
            <pc:sldMk cId="735807411" sldId="467"/>
            <ac:inkMk id="12" creationId="{21097834-96AD-7868-3C83-18A72F653A71}"/>
          </ac:inkMkLst>
        </pc:inkChg>
      </pc:sldChg>
      <pc:sldChg chg="addSp modSp mod modNotesTx">
        <pc:chgData name="Weifeng Xu" userId="e7aed605-a3dd-4d5a-a692-a87037af107b" providerId="ADAL" clId="{FA816255-E05D-4E89-B9CD-594FC040AD65}" dt="2023-02-09T14:41:45.313" v="1025" actId="1076"/>
        <pc:sldMkLst>
          <pc:docMk/>
          <pc:sldMk cId="1544977207" sldId="468"/>
        </pc:sldMkLst>
        <pc:spChg chg="add mod">
          <ac:chgData name="Weifeng Xu" userId="e7aed605-a3dd-4d5a-a692-a87037af107b" providerId="ADAL" clId="{FA816255-E05D-4E89-B9CD-594FC040AD65}" dt="2023-02-09T14:41:43.815" v="1024" actId="1076"/>
          <ac:spMkLst>
            <pc:docMk/>
            <pc:sldMk cId="1544977207" sldId="468"/>
            <ac:spMk id="4" creationId="{02E0C88B-935B-3B52-B632-D8AC9246C444}"/>
          </ac:spMkLst>
        </pc:spChg>
        <pc:picChg chg="add mod">
          <ac:chgData name="Weifeng Xu" userId="e7aed605-a3dd-4d5a-a692-a87037af107b" providerId="ADAL" clId="{FA816255-E05D-4E89-B9CD-594FC040AD65}" dt="2023-02-09T14:41:45.313" v="1025" actId="1076"/>
          <ac:picMkLst>
            <pc:docMk/>
            <pc:sldMk cId="1544977207" sldId="468"/>
            <ac:picMk id="1026" creationId="{3E8E8C7A-1A7C-73DC-A9D9-E86DC948A703}"/>
          </ac:picMkLst>
        </pc:picChg>
      </pc:sldChg>
      <pc:sldChg chg="addSp modSp mod">
        <pc:chgData name="Weifeng Xu" userId="e7aed605-a3dd-4d5a-a692-a87037af107b" providerId="ADAL" clId="{FA816255-E05D-4E89-B9CD-594FC040AD65}" dt="2023-02-09T14:53:29.618" v="1148" actId="2711"/>
        <pc:sldMkLst>
          <pc:docMk/>
          <pc:sldMk cId="3121458959" sldId="470"/>
        </pc:sldMkLst>
        <pc:spChg chg="add mod">
          <ac:chgData name="Weifeng Xu" userId="e7aed605-a3dd-4d5a-a692-a87037af107b" providerId="ADAL" clId="{FA816255-E05D-4E89-B9CD-594FC040AD65}" dt="2023-02-09T14:53:29.618" v="1148" actId="2711"/>
          <ac:spMkLst>
            <pc:docMk/>
            <pc:sldMk cId="3121458959" sldId="470"/>
            <ac:spMk id="2" creationId="{09403D06-C4B6-7449-C018-4066312E81FE}"/>
          </ac:spMkLst>
        </pc:spChg>
        <pc:picChg chg="add mod">
          <ac:chgData name="Weifeng Xu" userId="e7aed605-a3dd-4d5a-a692-a87037af107b" providerId="ADAL" clId="{FA816255-E05D-4E89-B9CD-594FC040AD65}" dt="2023-02-09T14:46:00.293" v="1078"/>
          <ac:picMkLst>
            <pc:docMk/>
            <pc:sldMk cId="3121458959" sldId="470"/>
            <ac:picMk id="3" creationId="{D79B3E74-C818-B457-0EAF-8D29A7621FF1}"/>
          </ac:picMkLst>
        </pc:picChg>
      </pc:sldChg>
      <pc:sldChg chg="addSp modSp mod">
        <pc:chgData name="Weifeng Xu" userId="e7aed605-a3dd-4d5a-a692-a87037af107b" providerId="ADAL" clId="{FA816255-E05D-4E89-B9CD-594FC040AD65}" dt="2023-02-09T14:46:21.911" v="1089" actId="20577"/>
        <pc:sldMkLst>
          <pc:docMk/>
          <pc:sldMk cId="2693326884" sldId="471"/>
        </pc:sldMkLst>
        <pc:spChg chg="add mod">
          <ac:chgData name="Weifeng Xu" userId="e7aed605-a3dd-4d5a-a692-a87037af107b" providerId="ADAL" clId="{FA816255-E05D-4E89-B9CD-594FC040AD65}" dt="2023-02-09T14:46:21.911" v="1089" actId="20577"/>
          <ac:spMkLst>
            <pc:docMk/>
            <pc:sldMk cId="2693326884" sldId="471"/>
            <ac:spMk id="4" creationId="{60A7E430-0977-663A-9213-F28F732F6F7E}"/>
          </ac:spMkLst>
        </pc:spChg>
        <pc:picChg chg="add mod">
          <ac:chgData name="Weifeng Xu" userId="e7aed605-a3dd-4d5a-a692-a87037af107b" providerId="ADAL" clId="{FA816255-E05D-4E89-B9CD-594FC040AD65}" dt="2023-02-09T14:46:17.438" v="1084"/>
          <ac:picMkLst>
            <pc:docMk/>
            <pc:sldMk cId="2693326884" sldId="471"/>
            <ac:picMk id="5" creationId="{46963E1C-715D-E8FA-2D64-D4CF23680064}"/>
          </ac:picMkLst>
        </pc:picChg>
      </pc:sldChg>
      <pc:sldChg chg="addSp delSp modSp mod">
        <pc:chgData name="Weifeng Xu" userId="e7aed605-a3dd-4d5a-a692-a87037af107b" providerId="ADAL" clId="{FA816255-E05D-4E89-B9CD-594FC040AD65}" dt="2023-02-09T14:53:14.845" v="1147" actId="2711"/>
        <pc:sldMkLst>
          <pc:docMk/>
          <pc:sldMk cId="2516623109" sldId="475"/>
        </pc:sldMkLst>
        <pc:spChg chg="del">
          <ac:chgData name="Weifeng Xu" userId="e7aed605-a3dd-4d5a-a692-a87037af107b" providerId="ADAL" clId="{FA816255-E05D-4E89-B9CD-594FC040AD65}" dt="2023-02-09T14:46:43.367" v="1096" actId="478"/>
          <ac:spMkLst>
            <pc:docMk/>
            <pc:sldMk cId="2516623109" sldId="475"/>
            <ac:spMk id="2" creationId="{00000000-0000-0000-0000-000000000000}"/>
          </ac:spMkLst>
        </pc:spChg>
        <pc:spChg chg="add mod">
          <ac:chgData name="Weifeng Xu" userId="e7aed605-a3dd-4d5a-a692-a87037af107b" providerId="ADAL" clId="{FA816255-E05D-4E89-B9CD-594FC040AD65}" dt="2023-02-09T14:53:14.845" v="1147" actId="2711"/>
          <ac:spMkLst>
            <pc:docMk/>
            <pc:sldMk cId="2516623109" sldId="475"/>
            <ac:spMk id="4" creationId="{91703EDD-7444-D74F-C0FB-F56B9ED481C4}"/>
          </ac:spMkLst>
        </pc:spChg>
        <pc:picChg chg="add mod">
          <ac:chgData name="Weifeng Xu" userId="e7aed605-a3dd-4d5a-a692-a87037af107b" providerId="ADAL" clId="{FA816255-E05D-4E89-B9CD-594FC040AD65}" dt="2023-02-09T14:46:34.979" v="1091" actId="1076"/>
          <ac:picMkLst>
            <pc:docMk/>
            <pc:sldMk cId="2516623109" sldId="475"/>
            <ac:picMk id="5" creationId="{1CA21D50-A7A0-E30D-7618-2411ED1E7583}"/>
          </ac:picMkLst>
        </pc:picChg>
      </pc:sldChg>
      <pc:sldChg chg="addSp modSp mod">
        <pc:chgData name="Weifeng Xu" userId="e7aed605-a3dd-4d5a-a692-a87037af107b" providerId="ADAL" clId="{FA816255-E05D-4E89-B9CD-594FC040AD65}" dt="2023-09-04T20:37:57.712" v="2445" actId="1076"/>
        <pc:sldMkLst>
          <pc:docMk/>
          <pc:sldMk cId="3141623341" sldId="476"/>
        </pc:sldMkLst>
        <pc:spChg chg="add mod">
          <ac:chgData name="Weifeng Xu" userId="e7aed605-a3dd-4d5a-a692-a87037af107b" providerId="ADAL" clId="{FA816255-E05D-4E89-B9CD-594FC040AD65}" dt="2023-09-04T20:37:57.712" v="2445" actId="1076"/>
          <ac:spMkLst>
            <pc:docMk/>
            <pc:sldMk cId="3141623341" sldId="476"/>
            <ac:spMk id="4" creationId="{2F028025-4E5E-936E-C21C-26189533296D}"/>
          </ac:spMkLst>
        </pc:spChg>
      </pc:sldChg>
      <pc:sldChg chg="addSp modSp mod">
        <pc:chgData name="Weifeng Xu" userId="e7aed605-a3dd-4d5a-a692-a87037af107b" providerId="ADAL" clId="{FA816255-E05D-4E89-B9CD-594FC040AD65}" dt="2023-02-09T14:52:59.084" v="1146" actId="108"/>
        <pc:sldMkLst>
          <pc:docMk/>
          <pc:sldMk cId="1773530336" sldId="478"/>
        </pc:sldMkLst>
        <pc:spChg chg="add mod">
          <ac:chgData name="Weifeng Xu" userId="e7aed605-a3dd-4d5a-a692-a87037af107b" providerId="ADAL" clId="{FA816255-E05D-4E89-B9CD-594FC040AD65}" dt="2023-02-09T14:52:59.084" v="1146" actId="108"/>
          <ac:spMkLst>
            <pc:docMk/>
            <pc:sldMk cId="1773530336" sldId="478"/>
            <ac:spMk id="4" creationId="{03A0509B-34EA-6BA3-AA15-4FC6116AF926}"/>
          </ac:spMkLst>
        </pc:spChg>
        <pc:picChg chg="add mod">
          <ac:chgData name="Weifeng Xu" userId="e7aed605-a3dd-4d5a-a692-a87037af107b" providerId="ADAL" clId="{FA816255-E05D-4E89-B9CD-594FC040AD65}" dt="2023-02-09T14:46:52.639" v="1097"/>
          <ac:picMkLst>
            <pc:docMk/>
            <pc:sldMk cId="1773530336" sldId="478"/>
            <ac:picMk id="5" creationId="{DE910B70-F4AB-C12C-C306-CCEF00F92D5E}"/>
          </ac:picMkLst>
        </pc:picChg>
      </pc:sldChg>
      <pc:sldChg chg="addSp delSp modSp mod modNotesTx">
        <pc:chgData name="Weifeng Xu" userId="e7aed605-a3dd-4d5a-a692-a87037af107b" providerId="ADAL" clId="{FA816255-E05D-4E89-B9CD-594FC040AD65}" dt="2023-08-29T19:40:57.011" v="2270" actId="20577"/>
        <pc:sldMkLst>
          <pc:docMk/>
          <pc:sldMk cId="1683867025" sldId="482"/>
        </pc:sldMkLst>
        <pc:spChg chg="add del">
          <ac:chgData name="Weifeng Xu" userId="e7aed605-a3dd-4d5a-a692-a87037af107b" providerId="ADAL" clId="{FA816255-E05D-4E89-B9CD-594FC040AD65}" dt="2023-02-09T14:50:25.672" v="1119" actId="22"/>
          <ac:spMkLst>
            <pc:docMk/>
            <pc:sldMk cId="1683867025" sldId="482"/>
            <ac:spMk id="5" creationId="{7A8065A6-1269-B1C1-0FE1-BC94D1E911E2}"/>
          </ac:spMkLst>
        </pc:spChg>
        <pc:spChg chg="add mod">
          <ac:chgData name="Weifeng Xu" userId="e7aed605-a3dd-4d5a-a692-a87037af107b" providerId="ADAL" clId="{FA816255-E05D-4E89-B9CD-594FC040AD65}" dt="2023-02-09T14:52:51.314" v="1145" actId="14100"/>
          <ac:spMkLst>
            <pc:docMk/>
            <pc:sldMk cId="1683867025" sldId="482"/>
            <ac:spMk id="6" creationId="{ED9B1219-19E1-CABB-1B74-85003F27FF4E}"/>
          </ac:spMkLst>
        </pc:spChg>
        <pc:spChg chg="add del mod">
          <ac:chgData name="Weifeng Xu" userId="e7aed605-a3dd-4d5a-a692-a87037af107b" providerId="ADAL" clId="{FA816255-E05D-4E89-B9CD-594FC040AD65}" dt="2023-02-09T14:52:10.623" v="1136" actId="22"/>
          <ac:spMkLst>
            <pc:docMk/>
            <pc:sldMk cId="1683867025" sldId="482"/>
            <ac:spMk id="11" creationId="{51854197-5F94-B803-3832-6259D195749D}"/>
          </ac:spMkLst>
        </pc:spChg>
        <pc:spChg chg="add del mod">
          <ac:chgData name="Weifeng Xu" userId="e7aed605-a3dd-4d5a-a692-a87037af107b" providerId="ADAL" clId="{FA816255-E05D-4E89-B9CD-594FC040AD65}" dt="2022-02-28T17:01:57.486" v="99" actId="22"/>
          <ac:spMkLst>
            <pc:docMk/>
            <pc:sldMk cId="1683867025" sldId="482"/>
            <ac:spMk id="11" creationId="{D84AA73A-058E-472A-B28B-6EB97632250E}"/>
          </ac:spMkLst>
        </pc:spChg>
        <pc:spChg chg="add mod">
          <ac:chgData name="Weifeng Xu" userId="e7aed605-a3dd-4d5a-a692-a87037af107b" providerId="ADAL" clId="{FA816255-E05D-4E89-B9CD-594FC040AD65}" dt="2023-08-29T19:40:57.011" v="2270" actId="20577"/>
          <ac:spMkLst>
            <pc:docMk/>
            <pc:sldMk cId="1683867025" sldId="482"/>
            <ac:spMk id="14" creationId="{E377D3CA-2C43-4A68-9127-5B31A4F28D37}"/>
          </ac:spMkLst>
        </pc:spChg>
        <pc:spChg chg="add mod">
          <ac:chgData name="Weifeng Xu" userId="e7aed605-a3dd-4d5a-a692-a87037af107b" providerId="ADAL" clId="{FA816255-E05D-4E89-B9CD-594FC040AD65}" dt="2023-08-29T19:40:53.932" v="2269" actId="20577"/>
          <ac:spMkLst>
            <pc:docMk/>
            <pc:sldMk cId="1683867025" sldId="482"/>
            <ac:spMk id="15" creationId="{D4ABE121-8B22-4BFD-A59E-40F43E89297C}"/>
          </ac:spMkLst>
        </pc:spChg>
        <pc:picChg chg="add mod">
          <ac:chgData name="Weifeng Xu" userId="e7aed605-a3dd-4d5a-a692-a87037af107b" providerId="ADAL" clId="{FA816255-E05D-4E89-B9CD-594FC040AD65}" dt="2023-08-29T19:38:35.396" v="2256" actId="1076"/>
          <ac:picMkLst>
            <pc:docMk/>
            <pc:sldMk cId="1683867025" sldId="482"/>
            <ac:picMk id="2" creationId="{CF25FFDE-E63E-F70A-1D68-E07EFD966505}"/>
          </ac:picMkLst>
        </pc:picChg>
        <pc:picChg chg="add mod">
          <ac:chgData name="Weifeng Xu" userId="e7aed605-a3dd-4d5a-a692-a87037af107b" providerId="ADAL" clId="{FA816255-E05D-4E89-B9CD-594FC040AD65}" dt="2022-02-28T17:02:03.873" v="102" actId="1076"/>
          <ac:picMkLst>
            <pc:docMk/>
            <pc:sldMk cId="1683867025" sldId="482"/>
            <ac:picMk id="3" creationId="{10713AEA-C49E-40A1-AE55-FC72B4167234}"/>
          </ac:picMkLst>
        </pc:picChg>
        <pc:picChg chg="add mod">
          <ac:chgData name="Weifeng Xu" userId="e7aed605-a3dd-4d5a-a692-a87037af107b" providerId="ADAL" clId="{FA816255-E05D-4E89-B9CD-594FC040AD65}" dt="2023-02-09T14:50:33.642" v="1120"/>
          <ac:picMkLst>
            <pc:docMk/>
            <pc:sldMk cId="1683867025" sldId="482"/>
            <ac:picMk id="7" creationId="{566F404F-D36D-189F-F4FD-B410EC44B251}"/>
          </ac:picMkLst>
        </pc:picChg>
        <pc:picChg chg="add mod">
          <ac:chgData name="Weifeng Xu" userId="e7aed605-a3dd-4d5a-a692-a87037af107b" providerId="ADAL" clId="{FA816255-E05D-4E89-B9CD-594FC040AD65}" dt="2023-08-29T19:39:53.060" v="2268" actId="1076"/>
          <ac:picMkLst>
            <pc:docMk/>
            <pc:sldMk cId="1683867025" sldId="482"/>
            <ac:picMk id="1026" creationId="{1A7B38F5-FDA9-3ECB-9341-A25432C26ED0}"/>
          </ac:picMkLst>
        </pc:picChg>
      </pc:sldChg>
      <pc:sldChg chg="addSp delSp modSp mod modNotesTx">
        <pc:chgData name="Weifeng Xu" userId="e7aed605-a3dd-4d5a-a692-a87037af107b" providerId="ADAL" clId="{FA816255-E05D-4E89-B9CD-594FC040AD65}" dt="2023-08-29T19:46:54.791" v="2283" actId="14100"/>
        <pc:sldMkLst>
          <pc:docMk/>
          <pc:sldMk cId="1979037057" sldId="485"/>
        </pc:sldMkLst>
        <pc:spChg chg="add mod">
          <ac:chgData name="Weifeng Xu" userId="e7aed605-a3dd-4d5a-a692-a87037af107b" providerId="ADAL" clId="{FA816255-E05D-4E89-B9CD-594FC040AD65}" dt="2023-02-09T15:11:29.668" v="1154" actId="20577"/>
          <ac:spMkLst>
            <pc:docMk/>
            <pc:sldMk cId="1979037057" sldId="485"/>
            <ac:spMk id="2" creationId="{EADA3976-ECB0-DF88-0094-A6B259443E89}"/>
          </ac:spMkLst>
        </pc:spChg>
        <pc:spChg chg="add del mod">
          <ac:chgData name="Weifeng Xu" userId="e7aed605-a3dd-4d5a-a692-a87037af107b" providerId="ADAL" clId="{FA816255-E05D-4E89-B9CD-594FC040AD65}" dt="2023-08-29T19:46:43.426" v="2280" actId="478"/>
          <ac:spMkLst>
            <pc:docMk/>
            <pc:sldMk cId="1979037057" sldId="485"/>
            <ac:spMk id="5" creationId="{5A970FC5-EB54-4B41-95DF-60E5CB6615C5}"/>
          </ac:spMkLst>
        </pc:spChg>
        <pc:spChg chg="add mod">
          <ac:chgData name="Weifeng Xu" userId="e7aed605-a3dd-4d5a-a692-a87037af107b" providerId="ADAL" clId="{FA816255-E05D-4E89-B9CD-594FC040AD65}" dt="2023-08-29T19:46:54.791" v="2283" actId="14100"/>
          <ac:spMkLst>
            <pc:docMk/>
            <pc:sldMk cId="1979037057" sldId="485"/>
            <ac:spMk id="9" creationId="{EFAF5A4B-DFBE-2A21-4F7E-1E2621BD52A8}"/>
          </ac:spMkLst>
        </pc:spChg>
        <pc:spChg chg="add mod">
          <ac:chgData name="Weifeng Xu" userId="e7aed605-a3dd-4d5a-a692-a87037af107b" providerId="ADAL" clId="{FA816255-E05D-4E89-B9CD-594FC040AD65}" dt="2022-02-04T02:20:54.428" v="93" actId="1076"/>
          <ac:spMkLst>
            <pc:docMk/>
            <pc:sldMk cId="1979037057" sldId="485"/>
            <ac:spMk id="15" creationId="{FAC8051D-52CD-4735-A4AB-4B1ADA0A92D7}"/>
          </ac:spMkLst>
        </pc:spChg>
        <pc:picChg chg="add mod">
          <ac:chgData name="Weifeng Xu" userId="e7aed605-a3dd-4d5a-a692-a87037af107b" providerId="ADAL" clId="{FA816255-E05D-4E89-B9CD-594FC040AD65}" dt="2023-02-09T15:11:17.137" v="1150"/>
          <ac:picMkLst>
            <pc:docMk/>
            <pc:sldMk cId="1979037057" sldId="485"/>
            <ac:picMk id="3" creationId="{675836C7-3335-DF2C-962D-1AA89B1B998A}"/>
          </ac:picMkLst>
        </pc:picChg>
        <pc:picChg chg="mod">
          <ac:chgData name="Weifeng Xu" userId="e7aed605-a3dd-4d5a-a692-a87037af107b" providerId="ADAL" clId="{FA816255-E05D-4E89-B9CD-594FC040AD65}" dt="2022-02-04T02:20:47.266" v="92" actId="1076"/>
          <ac:picMkLst>
            <pc:docMk/>
            <pc:sldMk cId="1979037057" sldId="485"/>
            <ac:picMk id="8" creationId="{D6642376-3771-4A23-988A-14E881E82403}"/>
          </ac:picMkLst>
        </pc:picChg>
        <pc:cxnChg chg="add mod">
          <ac:chgData name="Weifeng Xu" userId="e7aed605-a3dd-4d5a-a692-a87037af107b" providerId="ADAL" clId="{FA816255-E05D-4E89-B9CD-594FC040AD65}" dt="2023-08-29T19:46:54.791" v="2283" actId="14100"/>
          <ac:cxnSpMkLst>
            <pc:docMk/>
            <pc:sldMk cId="1979037057" sldId="485"/>
            <ac:cxnSpMk id="4" creationId="{2F27C0E7-ED97-4603-881F-BD96211F0E27}"/>
          </ac:cxnSpMkLst>
        </pc:cxnChg>
      </pc:sldChg>
      <pc:sldChg chg="modSp mod">
        <pc:chgData name="Weifeng Xu" userId="e7aed605-a3dd-4d5a-a692-a87037af107b" providerId="ADAL" clId="{FA816255-E05D-4E89-B9CD-594FC040AD65}" dt="2023-08-29T19:48:43.222" v="2290" actId="20577"/>
        <pc:sldMkLst>
          <pc:docMk/>
          <pc:sldMk cId="127162036" sldId="487"/>
        </pc:sldMkLst>
        <pc:spChg chg="mod">
          <ac:chgData name="Weifeng Xu" userId="e7aed605-a3dd-4d5a-a692-a87037af107b" providerId="ADAL" clId="{FA816255-E05D-4E89-B9CD-594FC040AD65}" dt="2023-08-29T19:48:43.222" v="2290" actId="20577"/>
          <ac:spMkLst>
            <pc:docMk/>
            <pc:sldMk cId="127162036" sldId="487"/>
            <ac:spMk id="2" creationId="{E9795CE5-4D04-4CBA-8767-87D7588611F2}"/>
          </ac:spMkLst>
        </pc:spChg>
      </pc:sldChg>
      <pc:sldChg chg="modSp new mod ord">
        <pc:chgData name="Weifeng Xu" userId="e7aed605-a3dd-4d5a-a692-a87037af107b" providerId="ADAL" clId="{FA816255-E05D-4E89-B9CD-594FC040AD65}" dt="2022-08-28T18:07:55.882" v="653"/>
        <pc:sldMkLst>
          <pc:docMk/>
          <pc:sldMk cId="3725692908" sldId="490"/>
        </pc:sldMkLst>
        <pc:spChg chg="mod">
          <ac:chgData name="Weifeng Xu" userId="e7aed605-a3dd-4d5a-a692-a87037af107b" providerId="ADAL" clId="{FA816255-E05D-4E89-B9CD-594FC040AD65}" dt="2022-08-23T13:36:22.444" v="471" actId="20577"/>
          <ac:spMkLst>
            <pc:docMk/>
            <pc:sldMk cId="3725692908" sldId="490"/>
            <ac:spMk id="2" creationId="{832B8036-76FC-A847-17DB-2C0572CAB278}"/>
          </ac:spMkLst>
        </pc:spChg>
        <pc:spChg chg="mod">
          <ac:chgData name="Weifeng Xu" userId="e7aed605-a3dd-4d5a-a692-a87037af107b" providerId="ADAL" clId="{FA816255-E05D-4E89-B9CD-594FC040AD65}" dt="2022-08-28T18:07:55.882" v="653"/>
          <ac:spMkLst>
            <pc:docMk/>
            <pc:sldMk cId="3725692908" sldId="490"/>
            <ac:spMk id="3" creationId="{792DCC4C-F977-8DFC-4F08-FB8D69A8628B}"/>
          </ac:spMkLst>
        </pc:spChg>
      </pc:sldChg>
      <pc:sldChg chg="addSp delSp modSp new mod modClrScheme chgLayout">
        <pc:chgData name="Weifeng Xu" userId="e7aed605-a3dd-4d5a-a692-a87037af107b" providerId="ADAL" clId="{FA816255-E05D-4E89-B9CD-594FC040AD65}" dt="2022-08-23T13:56:25.831" v="609"/>
        <pc:sldMkLst>
          <pc:docMk/>
          <pc:sldMk cId="849688500" sldId="491"/>
        </pc:sldMkLst>
        <pc:spChg chg="del mod ord">
          <ac:chgData name="Weifeng Xu" userId="e7aed605-a3dd-4d5a-a692-a87037af107b" providerId="ADAL" clId="{FA816255-E05D-4E89-B9CD-594FC040AD65}" dt="2022-08-23T13:44:51.817" v="476" actId="700"/>
          <ac:spMkLst>
            <pc:docMk/>
            <pc:sldMk cId="849688500" sldId="491"/>
            <ac:spMk id="2" creationId="{75347A72-1442-4FE7-87D2-1F7074B920D8}"/>
          </ac:spMkLst>
        </pc:spChg>
        <pc:spChg chg="del">
          <ac:chgData name="Weifeng Xu" userId="e7aed605-a3dd-4d5a-a692-a87037af107b" providerId="ADAL" clId="{FA816255-E05D-4E89-B9CD-594FC040AD65}" dt="2022-08-23T13:44:51.817" v="476" actId="700"/>
          <ac:spMkLst>
            <pc:docMk/>
            <pc:sldMk cId="849688500" sldId="491"/>
            <ac:spMk id="3" creationId="{EFE6B99A-A7CF-C752-773D-D661A88FDEA2}"/>
          </ac:spMkLst>
        </pc:spChg>
        <pc:spChg chg="add del mod ord">
          <ac:chgData name="Weifeng Xu" userId="e7aed605-a3dd-4d5a-a692-a87037af107b" providerId="ADAL" clId="{FA816255-E05D-4E89-B9CD-594FC040AD65}" dt="2022-08-23T13:46:56.669" v="484" actId="700"/>
          <ac:spMkLst>
            <pc:docMk/>
            <pc:sldMk cId="849688500" sldId="491"/>
            <ac:spMk id="4" creationId="{190A8B74-E6F9-E9B4-4FCB-534EB46C0A7A}"/>
          </ac:spMkLst>
        </pc:spChg>
        <pc:spChg chg="add mod">
          <ac:chgData name="Weifeng Xu" userId="e7aed605-a3dd-4d5a-a692-a87037af107b" providerId="ADAL" clId="{FA816255-E05D-4E89-B9CD-594FC040AD65}" dt="2022-08-23T13:51:17.490" v="520" actId="1076"/>
          <ac:spMkLst>
            <pc:docMk/>
            <pc:sldMk cId="849688500" sldId="491"/>
            <ac:spMk id="7" creationId="{5452A8FB-2310-F182-F0C6-D40D60C8F29B}"/>
          </ac:spMkLst>
        </pc:spChg>
        <pc:spChg chg="add mod">
          <ac:chgData name="Weifeng Xu" userId="e7aed605-a3dd-4d5a-a692-a87037af107b" providerId="ADAL" clId="{FA816255-E05D-4E89-B9CD-594FC040AD65}" dt="2022-08-23T13:51:39.501" v="531" actId="1076"/>
          <ac:spMkLst>
            <pc:docMk/>
            <pc:sldMk cId="849688500" sldId="491"/>
            <ac:spMk id="10" creationId="{84F207F3-C4BD-A421-25E0-EA0D069B3B54}"/>
          </ac:spMkLst>
        </pc:spChg>
        <pc:spChg chg="add mod">
          <ac:chgData name="Weifeng Xu" userId="e7aed605-a3dd-4d5a-a692-a87037af107b" providerId="ADAL" clId="{FA816255-E05D-4E89-B9CD-594FC040AD65}" dt="2022-08-23T13:51:43.171" v="533" actId="1076"/>
          <ac:spMkLst>
            <pc:docMk/>
            <pc:sldMk cId="849688500" sldId="491"/>
            <ac:spMk id="11" creationId="{2D1F9A40-92AE-AF79-7213-6FF0A0880E4B}"/>
          </ac:spMkLst>
        </pc:spChg>
        <pc:spChg chg="add mod">
          <ac:chgData name="Weifeng Xu" userId="e7aed605-a3dd-4d5a-a692-a87037af107b" providerId="ADAL" clId="{FA816255-E05D-4E89-B9CD-594FC040AD65}" dt="2022-08-23T13:54:15.112" v="578" actId="403"/>
          <ac:spMkLst>
            <pc:docMk/>
            <pc:sldMk cId="849688500" sldId="491"/>
            <ac:spMk id="14" creationId="{EF7000B3-8497-87AC-4D69-47F5E8288CE5}"/>
          </ac:spMkLst>
        </pc:spChg>
        <pc:spChg chg="add mod">
          <ac:chgData name="Weifeng Xu" userId="e7aed605-a3dd-4d5a-a692-a87037af107b" providerId="ADAL" clId="{FA816255-E05D-4E89-B9CD-594FC040AD65}" dt="2022-08-23T13:54:19.370" v="579" actId="108"/>
          <ac:spMkLst>
            <pc:docMk/>
            <pc:sldMk cId="849688500" sldId="491"/>
            <ac:spMk id="15" creationId="{EFEBC9A0-EE29-BBFD-CC10-E3910876CD8B}"/>
          </ac:spMkLst>
        </pc:spChg>
        <pc:spChg chg="add mod">
          <ac:chgData name="Weifeng Xu" userId="e7aed605-a3dd-4d5a-a692-a87037af107b" providerId="ADAL" clId="{FA816255-E05D-4E89-B9CD-594FC040AD65}" dt="2022-08-23T13:55:19.520" v="596" actId="1076"/>
          <ac:spMkLst>
            <pc:docMk/>
            <pc:sldMk cId="849688500" sldId="491"/>
            <ac:spMk id="16" creationId="{D9AA97F0-878B-BA64-958C-18409C6F081F}"/>
          </ac:spMkLst>
        </pc:spChg>
        <pc:spChg chg="add mod">
          <ac:chgData name="Weifeng Xu" userId="e7aed605-a3dd-4d5a-a692-a87037af107b" providerId="ADAL" clId="{FA816255-E05D-4E89-B9CD-594FC040AD65}" dt="2022-08-23T13:56:12.036" v="606" actId="108"/>
          <ac:spMkLst>
            <pc:docMk/>
            <pc:sldMk cId="849688500" sldId="491"/>
            <ac:spMk id="30" creationId="{D08B7E3D-C5F3-BD24-F373-A9D6383E3EAE}"/>
          </ac:spMkLst>
        </pc:spChg>
        <pc:grpChg chg="mod">
          <ac:chgData name="Weifeng Xu" userId="e7aed605-a3dd-4d5a-a692-a87037af107b" providerId="ADAL" clId="{FA816255-E05D-4E89-B9CD-594FC040AD65}" dt="2022-08-23T13:56:25.831" v="609"/>
          <ac:grpSpMkLst>
            <pc:docMk/>
            <pc:sldMk cId="849688500" sldId="491"/>
            <ac:grpSpMk id="33" creationId="{07960E88-6458-4617-49C2-228C4C1CE423}"/>
          </ac:grpSpMkLst>
        </pc:grpChg>
        <pc:picChg chg="add del mod">
          <ac:chgData name="Weifeng Xu" userId="e7aed605-a3dd-4d5a-a692-a87037af107b" providerId="ADAL" clId="{FA816255-E05D-4E89-B9CD-594FC040AD65}" dt="2022-08-23T13:46:29.881" v="479" actId="478"/>
          <ac:picMkLst>
            <pc:docMk/>
            <pc:sldMk cId="849688500" sldId="491"/>
            <ac:picMk id="6" creationId="{B0F19F3F-3522-687C-0EAA-CBD5EDF250AF}"/>
          </ac:picMkLst>
        </pc:picChg>
        <pc:picChg chg="add mod">
          <ac:chgData name="Weifeng Xu" userId="e7aed605-a3dd-4d5a-a692-a87037af107b" providerId="ADAL" clId="{FA816255-E05D-4E89-B9CD-594FC040AD65}" dt="2022-08-23T13:51:31.364" v="525" actId="1076"/>
          <ac:picMkLst>
            <pc:docMk/>
            <pc:sldMk cId="849688500" sldId="491"/>
            <ac:picMk id="8" creationId="{62CCF085-111E-B636-B5AD-C6555F9A84DB}"/>
          </ac:picMkLst>
        </pc:picChg>
        <pc:picChg chg="add mod">
          <ac:chgData name="Weifeng Xu" userId="e7aed605-a3dd-4d5a-a692-a87037af107b" providerId="ADAL" clId="{FA816255-E05D-4E89-B9CD-594FC040AD65}" dt="2022-08-23T13:51:29.659" v="524" actId="1076"/>
          <ac:picMkLst>
            <pc:docMk/>
            <pc:sldMk cId="849688500" sldId="491"/>
            <ac:picMk id="9" creationId="{D5FC177F-6140-F24D-120A-3B64F414038D}"/>
          </ac:picMkLst>
        </pc:picChg>
        <pc:picChg chg="add mod">
          <ac:chgData name="Weifeng Xu" userId="e7aed605-a3dd-4d5a-a692-a87037af107b" providerId="ADAL" clId="{FA816255-E05D-4E89-B9CD-594FC040AD65}" dt="2022-08-23T13:51:16.117" v="519" actId="1076"/>
          <ac:picMkLst>
            <pc:docMk/>
            <pc:sldMk cId="849688500" sldId="491"/>
            <ac:picMk id="1026" creationId="{956ABE37-D606-305E-8BCD-67D7DE678B36}"/>
          </ac:picMkLst>
        </pc:picChg>
        <pc:picChg chg="add mod">
          <ac:chgData name="Weifeng Xu" userId="e7aed605-a3dd-4d5a-a692-a87037af107b" providerId="ADAL" clId="{FA816255-E05D-4E89-B9CD-594FC040AD65}" dt="2022-08-23T13:51:35.509" v="528" actId="14100"/>
          <ac:picMkLst>
            <pc:docMk/>
            <pc:sldMk cId="849688500" sldId="491"/>
            <ac:picMk id="1028" creationId="{227A31A7-B5A4-6CA7-4EFD-E959286C632C}"/>
          </ac:picMkLst>
        </pc:picChg>
        <pc:picChg chg="add mod">
          <ac:chgData name="Weifeng Xu" userId="e7aed605-a3dd-4d5a-a692-a87037af107b" providerId="ADAL" clId="{FA816255-E05D-4E89-B9CD-594FC040AD65}" dt="2022-08-23T13:51:18.642" v="521" actId="1076"/>
          <ac:picMkLst>
            <pc:docMk/>
            <pc:sldMk cId="849688500" sldId="491"/>
            <ac:picMk id="1030" creationId="{125B2D3A-8FA9-B66E-289A-E0C26D305ECC}"/>
          </ac:picMkLst>
        </pc:picChg>
        <pc:inkChg chg="add mod">
          <ac:chgData name="Weifeng Xu" userId="e7aed605-a3dd-4d5a-a692-a87037af107b" providerId="ADAL" clId="{FA816255-E05D-4E89-B9CD-594FC040AD65}" dt="2022-08-23T13:56:25.831" v="609"/>
          <ac:inkMkLst>
            <pc:docMk/>
            <pc:sldMk cId="849688500" sldId="491"/>
            <ac:inkMk id="31" creationId="{36D991D5-F22D-03AA-C864-82761F2EA3A1}"/>
          </ac:inkMkLst>
        </pc:inkChg>
        <pc:inkChg chg="add mod">
          <ac:chgData name="Weifeng Xu" userId="e7aed605-a3dd-4d5a-a692-a87037af107b" providerId="ADAL" clId="{FA816255-E05D-4E89-B9CD-594FC040AD65}" dt="2022-08-23T13:56:25.831" v="609"/>
          <ac:inkMkLst>
            <pc:docMk/>
            <pc:sldMk cId="849688500" sldId="491"/>
            <ac:inkMk id="32" creationId="{DF7892F6-2A7B-6CF8-C67E-036CFE8A286B}"/>
          </ac:inkMkLst>
        </pc:inkChg>
        <pc:cxnChg chg="add mod">
          <ac:chgData name="Weifeng Xu" userId="e7aed605-a3dd-4d5a-a692-a87037af107b" providerId="ADAL" clId="{FA816255-E05D-4E89-B9CD-594FC040AD65}" dt="2022-08-23T13:52:23.253" v="536" actId="1582"/>
          <ac:cxnSpMkLst>
            <pc:docMk/>
            <pc:sldMk cId="849688500" sldId="491"/>
            <ac:cxnSpMk id="13" creationId="{B6BE25C3-9423-AC62-A02E-4B42E6BAC5D9}"/>
          </ac:cxnSpMkLst>
        </pc:cxnChg>
        <pc:cxnChg chg="add">
          <ac:chgData name="Weifeng Xu" userId="e7aed605-a3dd-4d5a-a692-a87037af107b" providerId="ADAL" clId="{FA816255-E05D-4E89-B9CD-594FC040AD65}" dt="2022-08-23T13:55:28.471" v="597" actId="11529"/>
          <ac:cxnSpMkLst>
            <pc:docMk/>
            <pc:sldMk cId="849688500" sldId="491"/>
            <ac:cxnSpMk id="18" creationId="{1950466B-5BAB-9C08-1BC1-9CC628E3FAD9}"/>
          </ac:cxnSpMkLst>
        </pc:cxnChg>
        <pc:cxnChg chg="add">
          <ac:chgData name="Weifeng Xu" userId="e7aed605-a3dd-4d5a-a692-a87037af107b" providerId="ADAL" clId="{FA816255-E05D-4E89-B9CD-594FC040AD65}" dt="2022-08-23T13:55:32.554" v="598" actId="11529"/>
          <ac:cxnSpMkLst>
            <pc:docMk/>
            <pc:sldMk cId="849688500" sldId="491"/>
            <ac:cxnSpMk id="20" creationId="{9A245B6C-2544-CD7C-6482-690A46730AEC}"/>
          </ac:cxnSpMkLst>
        </pc:cxnChg>
        <pc:cxnChg chg="add">
          <ac:chgData name="Weifeng Xu" userId="e7aed605-a3dd-4d5a-a692-a87037af107b" providerId="ADAL" clId="{FA816255-E05D-4E89-B9CD-594FC040AD65}" dt="2022-08-23T13:55:36.090" v="599" actId="11529"/>
          <ac:cxnSpMkLst>
            <pc:docMk/>
            <pc:sldMk cId="849688500" sldId="491"/>
            <ac:cxnSpMk id="22" creationId="{A9F19028-E795-9639-1E3C-2F41CBA2C663}"/>
          </ac:cxnSpMkLst>
        </pc:cxnChg>
        <pc:cxnChg chg="add">
          <ac:chgData name="Weifeng Xu" userId="e7aed605-a3dd-4d5a-a692-a87037af107b" providerId="ADAL" clId="{FA816255-E05D-4E89-B9CD-594FC040AD65}" dt="2022-08-23T13:55:40.208" v="600" actId="11529"/>
          <ac:cxnSpMkLst>
            <pc:docMk/>
            <pc:sldMk cId="849688500" sldId="491"/>
            <ac:cxnSpMk id="24" creationId="{FE6E6F30-6473-0DD6-05A4-B4F40194DEC0}"/>
          </ac:cxnSpMkLst>
        </pc:cxnChg>
        <pc:cxnChg chg="add">
          <ac:chgData name="Weifeng Xu" userId="e7aed605-a3dd-4d5a-a692-a87037af107b" providerId="ADAL" clId="{FA816255-E05D-4E89-B9CD-594FC040AD65}" dt="2022-08-23T13:55:44.135" v="601" actId="11529"/>
          <ac:cxnSpMkLst>
            <pc:docMk/>
            <pc:sldMk cId="849688500" sldId="491"/>
            <ac:cxnSpMk id="26" creationId="{C361BB2A-9D59-5143-3FF7-3865CAFE052C}"/>
          </ac:cxnSpMkLst>
        </pc:cxnChg>
        <pc:cxnChg chg="add">
          <ac:chgData name="Weifeng Xu" userId="e7aed605-a3dd-4d5a-a692-a87037af107b" providerId="ADAL" clId="{FA816255-E05D-4E89-B9CD-594FC040AD65}" dt="2022-08-23T13:55:48.301" v="602" actId="11529"/>
          <ac:cxnSpMkLst>
            <pc:docMk/>
            <pc:sldMk cId="849688500" sldId="491"/>
            <ac:cxnSpMk id="28" creationId="{6F3ECC9A-9782-7567-D57D-B7C94859A315}"/>
          </ac:cxnSpMkLst>
        </pc:cxnChg>
      </pc:sldChg>
      <pc:sldChg chg="new del">
        <pc:chgData name="Weifeng Xu" userId="e7aed605-a3dd-4d5a-a692-a87037af107b" providerId="ADAL" clId="{FA816255-E05D-4E89-B9CD-594FC040AD65}" dt="2022-08-28T18:17:31.398" v="712" actId="47"/>
        <pc:sldMkLst>
          <pc:docMk/>
          <pc:sldMk cId="3782050804" sldId="492"/>
        </pc:sldMkLst>
      </pc:sldChg>
      <pc:sldChg chg="addSp modSp add mod">
        <pc:chgData name="Weifeng Xu" userId="e7aed605-a3dd-4d5a-a692-a87037af107b" providerId="ADAL" clId="{FA816255-E05D-4E89-B9CD-594FC040AD65}" dt="2022-08-29T13:44:27.257" v="826" actId="1076"/>
        <pc:sldMkLst>
          <pc:docMk/>
          <pc:sldMk cId="1295141980" sldId="493"/>
        </pc:sldMkLst>
        <pc:spChg chg="mod">
          <ac:chgData name="Weifeng Xu" userId="e7aed605-a3dd-4d5a-a692-a87037af107b" providerId="ADAL" clId="{FA816255-E05D-4E89-B9CD-594FC040AD65}" dt="2022-08-29T13:22:22.307" v="800" actId="20577"/>
          <ac:spMkLst>
            <pc:docMk/>
            <pc:sldMk cId="1295141980" sldId="493"/>
            <ac:spMk id="4" creationId="{4231C78D-78A1-49DC-B782-F890DF224CF4}"/>
          </ac:spMkLst>
        </pc:spChg>
        <pc:picChg chg="add mod">
          <ac:chgData name="Weifeng Xu" userId="e7aed605-a3dd-4d5a-a692-a87037af107b" providerId="ADAL" clId="{FA816255-E05D-4E89-B9CD-594FC040AD65}" dt="2022-08-29T13:44:27.257" v="826" actId="1076"/>
          <ac:picMkLst>
            <pc:docMk/>
            <pc:sldMk cId="1295141980" sldId="493"/>
            <ac:picMk id="1026" creationId="{7B27D645-11DC-3C58-12C0-8C42113FD800}"/>
          </ac:picMkLst>
        </pc:picChg>
        <pc:picChg chg="mod">
          <ac:chgData name="Weifeng Xu" userId="e7aed605-a3dd-4d5a-a692-a87037af107b" providerId="ADAL" clId="{FA816255-E05D-4E89-B9CD-594FC040AD65}" dt="2022-08-29T13:44:24.427" v="825" actId="1076"/>
          <ac:picMkLst>
            <pc:docMk/>
            <pc:sldMk cId="1295141980" sldId="493"/>
            <ac:picMk id="1028" creationId="{B9366814-3565-4937-98C4-5C1391E339D1}"/>
          </ac:picMkLst>
        </pc:picChg>
      </pc:sldChg>
      <pc:sldChg chg="modSp add mod">
        <pc:chgData name="Weifeng Xu" userId="e7aed605-a3dd-4d5a-a692-a87037af107b" providerId="ADAL" clId="{FA816255-E05D-4E89-B9CD-594FC040AD65}" dt="2023-01-31T16:14:07.082" v="946" actId="20577"/>
        <pc:sldMkLst>
          <pc:docMk/>
          <pc:sldMk cId="3639383846" sldId="494"/>
        </pc:sldMkLst>
        <pc:spChg chg="mod">
          <ac:chgData name="Weifeng Xu" userId="e7aed605-a3dd-4d5a-a692-a87037af107b" providerId="ADAL" clId="{FA816255-E05D-4E89-B9CD-594FC040AD65}" dt="2023-01-31T16:14:07.082" v="946" actId="20577"/>
          <ac:spMkLst>
            <pc:docMk/>
            <pc:sldMk cId="3639383846" sldId="494"/>
            <ac:spMk id="5" creationId="{D2506662-0E52-4D90-97D1-D5742A001103}"/>
          </ac:spMkLst>
        </pc:spChg>
      </pc:sldChg>
      <pc:sldChg chg="add">
        <pc:chgData name="Weifeng Xu" userId="e7aed605-a3dd-4d5a-a692-a87037af107b" providerId="ADAL" clId="{FA816255-E05D-4E89-B9CD-594FC040AD65}" dt="2022-08-28T18:12:34.165" v="655"/>
        <pc:sldMkLst>
          <pc:docMk/>
          <pc:sldMk cId="1283890050" sldId="495"/>
        </pc:sldMkLst>
      </pc:sldChg>
      <pc:sldChg chg="addSp delSp modSp add mod">
        <pc:chgData name="Weifeng Xu" userId="e7aed605-a3dd-4d5a-a692-a87037af107b" providerId="ADAL" clId="{FA816255-E05D-4E89-B9CD-594FC040AD65}" dt="2022-08-29T13:52:44.064" v="840" actId="478"/>
        <pc:sldMkLst>
          <pc:docMk/>
          <pc:sldMk cId="4049189512" sldId="496"/>
        </pc:sldMkLst>
        <pc:spChg chg="mod">
          <ac:chgData name="Weifeng Xu" userId="e7aed605-a3dd-4d5a-a692-a87037af107b" providerId="ADAL" clId="{FA816255-E05D-4E89-B9CD-594FC040AD65}" dt="2022-08-29T13:17:26.632" v="752" actId="20577"/>
          <ac:spMkLst>
            <pc:docMk/>
            <pc:sldMk cId="4049189512" sldId="496"/>
            <ac:spMk id="2" creationId="{F680C11D-4B1E-4DF4-9A73-97F37058BC9E}"/>
          </ac:spMkLst>
        </pc:spChg>
        <pc:spChg chg="mod">
          <ac:chgData name="Weifeng Xu" userId="e7aed605-a3dd-4d5a-a692-a87037af107b" providerId="ADAL" clId="{FA816255-E05D-4E89-B9CD-594FC040AD65}" dt="2022-08-29T13:52:28.860" v="834" actId="20577"/>
          <ac:spMkLst>
            <pc:docMk/>
            <pc:sldMk cId="4049189512" sldId="496"/>
            <ac:spMk id="3" creationId="{7138FC76-F1E2-4FCD-BC9D-9155F062D660}"/>
          </ac:spMkLst>
        </pc:spChg>
        <pc:picChg chg="add del mod">
          <ac:chgData name="Weifeng Xu" userId="e7aed605-a3dd-4d5a-a692-a87037af107b" providerId="ADAL" clId="{FA816255-E05D-4E89-B9CD-594FC040AD65}" dt="2022-08-29T13:52:43.034" v="839" actId="478"/>
          <ac:picMkLst>
            <pc:docMk/>
            <pc:sldMk cId="4049189512" sldId="496"/>
            <ac:picMk id="2050" creationId="{BC3887AB-CE81-DFB7-FB7A-C521151C51A6}"/>
          </ac:picMkLst>
        </pc:picChg>
        <pc:cxnChg chg="add del mod">
          <ac:chgData name="Weifeng Xu" userId="e7aed605-a3dd-4d5a-a692-a87037af107b" providerId="ADAL" clId="{FA816255-E05D-4E89-B9CD-594FC040AD65}" dt="2022-08-29T13:52:44.064" v="840" actId="478"/>
          <ac:cxnSpMkLst>
            <pc:docMk/>
            <pc:sldMk cId="4049189512" sldId="496"/>
            <ac:cxnSpMk id="11" creationId="{D1D9C8DA-7137-1401-B889-9D56E47A790A}"/>
          </ac:cxnSpMkLst>
        </pc:cxnChg>
      </pc:sldChg>
      <pc:sldChg chg="addSp delSp modSp new mod ord setBg modClrScheme chgLayout">
        <pc:chgData name="Weifeng Xu" userId="e7aed605-a3dd-4d5a-a692-a87037af107b" providerId="ADAL" clId="{FA816255-E05D-4E89-B9CD-594FC040AD65}" dt="2023-08-29T13:19:08.182" v="1580" actId="1076"/>
        <pc:sldMkLst>
          <pc:docMk/>
          <pc:sldMk cId="1849896214" sldId="497"/>
        </pc:sldMkLst>
        <pc:spChg chg="add mod">
          <ac:chgData name="Weifeng Xu" userId="e7aed605-a3dd-4d5a-a692-a87037af107b" providerId="ADAL" clId="{FA816255-E05D-4E89-B9CD-594FC040AD65}" dt="2022-08-29T13:21:03.898" v="781" actId="26606"/>
          <ac:spMkLst>
            <pc:docMk/>
            <pc:sldMk cId="1849896214" sldId="497"/>
            <ac:spMk id="2" creationId="{5641B048-CA3B-A14E-B0B3-CAACB45DF66C}"/>
          </ac:spMkLst>
        </pc:spChg>
        <pc:spChg chg="add mod">
          <ac:chgData name="Weifeng Xu" userId="e7aed605-a3dd-4d5a-a692-a87037af107b" providerId="ADAL" clId="{FA816255-E05D-4E89-B9CD-594FC040AD65}" dt="2023-08-29T13:19:01.782" v="1578" actId="6549"/>
          <ac:spMkLst>
            <pc:docMk/>
            <pc:sldMk cId="1849896214" sldId="497"/>
            <ac:spMk id="3" creationId="{9A9C0C4B-4004-09C1-8D65-8D612C3FDEBF}"/>
          </ac:spMkLst>
        </pc:spChg>
        <pc:spChg chg="add mod">
          <ac:chgData name="Weifeng Xu" userId="e7aed605-a3dd-4d5a-a692-a87037af107b" providerId="ADAL" clId="{FA816255-E05D-4E89-B9CD-594FC040AD65}" dt="2022-08-29T13:27:10.734" v="821" actId="1076"/>
          <ac:spMkLst>
            <pc:docMk/>
            <pc:sldMk cId="1849896214" sldId="497"/>
            <ac:spMk id="5" creationId="{1CD4DDFF-F51D-E06F-BED0-53E5B22A9BDC}"/>
          </ac:spMkLst>
        </pc:spChg>
        <pc:grpChg chg="mod">
          <ac:chgData name="Weifeng Xu" userId="e7aed605-a3dd-4d5a-a692-a87037af107b" providerId="ADAL" clId="{FA816255-E05D-4E89-B9CD-594FC040AD65}" dt="2023-08-29T13:19:08.182" v="1580" actId="1076"/>
          <ac:grpSpMkLst>
            <pc:docMk/>
            <pc:sldMk cId="1849896214" sldId="497"/>
            <ac:grpSpMk id="7" creationId="{C57F92D0-FC5E-7690-6978-1B7928E38DEE}"/>
          </ac:grpSpMkLst>
        </pc:grpChg>
        <pc:grpChg chg="mod">
          <ac:chgData name="Weifeng Xu" userId="e7aed605-a3dd-4d5a-a692-a87037af107b" providerId="ADAL" clId="{FA816255-E05D-4E89-B9CD-594FC040AD65}" dt="2023-08-29T13:19:06.368" v="1579" actId="1076"/>
          <ac:grpSpMkLst>
            <pc:docMk/>
            <pc:sldMk cId="1849896214" sldId="497"/>
            <ac:grpSpMk id="10" creationId="{C172E48D-2617-FDA6-63AC-2303890321BF}"/>
          </ac:grpSpMkLst>
        </pc:grpChg>
        <pc:picChg chg="add mod">
          <ac:chgData name="Weifeng Xu" userId="e7aed605-a3dd-4d5a-a692-a87037af107b" providerId="ADAL" clId="{FA816255-E05D-4E89-B9CD-594FC040AD65}" dt="2022-08-29T13:21:10.544" v="784" actId="14100"/>
          <ac:picMkLst>
            <pc:docMk/>
            <pc:sldMk cId="1849896214" sldId="497"/>
            <ac:picMk id="1026" creationId="{523B010E-086D-8D66-BC5C-B3AC615915ED}"/>
          </ac:picMkLst>
        </pc:picChg>
        <pc:inkChg chg="add mod">
          <ac:chgData name="Weifeng Xu" userId="e7aed605-a3dd-4d5a-a692-a87037af107b" providerId="ADAL" clId="{FA816255-E05D-4E89-B9CD-594FC040AD65}" dt="2022-08-30T13:30:06.281" v="927"/>
          <ac:inkMkLst>
            <pc:docMk/>
            <pc:sldMk cId="1849896214" sldId="497"/>
            <ac:inkMk id="4" creationId="{773E91FA-1618-3425-E528-2F7C69C63833}"/>
          </ac:inkMkLst>
        </pc:inkChg>
        <pc:inkChg chg="add mod">
          <ac:chgData name="Weifeng Xu" userId="e7aed605-a3dd-4d5a-a692-a87037af107b" providerId="ADAL" clId="{FA816255-E05D-4E89-B9CD-594FC040AD65}" dt="2022-08-30T13:30:06.281" v="927"/>
          <ac:inkMkLst>
            <pc:docMk/>
            <pc:sldMk cId="1849896214" sldId="497"/>
            <ac:inkMk id="6" creationId="{F05A7F8C-62A2-BFF5-356A-284922675BBF}"/>
          </ac:inkMkLst>
        </pc:inkChg>
        <pc:inkChg chg="add mod">
          <ac:chgData name="Weifeng Xu" userId="e7aed605-a3dd-4d5a-a692-a87037af107b" providerId="ADAL" clId="{FA816255-E05D-4E89-B9CD-594FC040AD65}" dt="2022-08-30T13:30:10.726" v="930"/>
          <ac:inkMkLst>
            <pc:docMk/>
            <pc:sldMk cId="1849896214" sldId="497"/>
            <ac:inkMk id="8" creationId="{1C018BE5-11FC-A0ED-5046-4DB22B425EFC}"/>
          </ac:inkMkLst>
        </pc:inkChg>
        <pc:inkChg chg="add mod">
          <ac:chgData name="Weifeng Xu" userId="e7aed605-a3dd-4d5a-a692-a87037af107b" providerId="ADAL" clId="{FA816255-E05D-4E89-B9CD-594FC040AD65}" dt="2022-08-30T13:30:10.726" v="930"/>
          <ac:inkMkLst>
            <pc:docMk/>
            <pc:sldMk cId="1849896214" sldId="497"/>
            <ac:inkMk id="9" creationId="{EB84EFFD-BA92-F2A5-A02E-D32B49A62B6E}"/>
          </ac:inkMkLst>
        </pc:inkChg>
        <pc:cxnChg chg="add del">
          <ac:chgData name="Weifeng Xu" userId="e7aed605-a3dd-4d5a-a692-a87037af107b" providerId="ADAL" clId="{FA816255-E05D-4E89-B9CD-594FC040AD65}" dt="2022-08-29T13:21:03.898" v="781" actId="26606"/>
          <ac:cxnSpMkLst>
            <pc:docMk/>
            <pc:sldMk cId="1849896214" sldId="497"/>
            <ac:cxnSpMk id="1031" creationId="{A7F400EE-A8A5-48AF-B4D6-291B52C6F0B0}"/>
          </ac:cxnSpMkLst>
        </pc:cxnChg>
      </pc:sldChg>
      <pc:sldChg chg="addSp delSp modSp new mod setBg modClrScheme chgLayout">
        <pc:chgData name="Weifeng Xu" userId="e7aed605-a3dd-4d5a-a692-a87037af107b" providerId="ADAL" clId="{FA816255-E05D-4E89-B9CD-594FC040AD65}" dt="2022-09-11T15:54:31.484" v="935" actId="26606"/>
        <pc:sldMkLst>
          <pc:docMk/>
          <pc:sldMk cId="845034085" sldId="498"/>
        </pc:sldMkLst>
        <pc:spChg chg="del">
          <ac:chgData name="Weifeng Xu" userId="e7aed605-a3dd-4d5a-a692-a87037af107b" providerId="ADAL" clId="{FA816255-E05D-4E89-B9CD-594FC040AD65}" dt="2022-09-11T15:54:24.041" v="932" actId="700"/>
          <ac:spMkLst>
            <pc:docMk/>
            <pc:sldMk cId="845034085" sldId="498"/>
            <ac:spMk id="2" creationId="{6746BB03-18B4-E64D-FEEE-7E7F093B9B0E}"/>
          </ac:spMkLst>
        </pc:spChg>
        <pc:spChg chg="add del">
          <ac:chgData name="Weifeng Xu" userId="e7aed605-a3dd-4d5a-a692-a87037af107b" providerId="ADAL" clId="{FA816255-E05D-4E89-B9CD-594FC040AD65}" dt="2022-09-11T15:54:31.484" v="935" actId="26606"/>
          <ac:spMkLst>
            <pc:docMk/>
            <pc:sldMk cId="845034085" sldId="498"/>
            <ac:spMk id="1031" creationId="{42A4FC2C-047E-45A5-965D-8E1E3BF09BC6}"/>
          </ac:spMkLst>
        </pc:spChg>
        <pc:picChg chg="add mod">
          <ac:chgData name="Weifeng Xu" userId="e7aed605-a3dd-4d5a-a692-a87037af107b" providerId="ADAL" clId="{FA816255-E05D-4E89-B9CD-594FC040AD65}" dt="2022-09-11T15:54:31.484" v="935" actId="26606"/>
          <ac:picMkLst>
            <pc:docMk/>
            <pc:sldMk cId="845034085" sldId="498"/>
            <ac:picMk id="1026" creationId="{C7820181-0969-943E-62EB-510D898E4C61}"/>
          </ac:picMkLst>
        </pc:picChg>
      </pc:sldChg>
      <pc:sldChg chg="addSp modSp new mod">
        <pc:chgData name="Weifeng Xu" userId="e7aed605-a3dd-4d5a-a692-a87037af107b" providerId="ADAL" clId="{FA816255-E05D-4E89-B9CD-594FC040AD65}" dt="2023-02-28T13:42:31.034" v="1264" actId="1076"/>
        <pc:sldMkLst>
          <pc:docMk/>
          <pc:sldMk cId="374386397" sldId="500"/>
        </pc:sldMkLst>
        <pc:spChg chg="mod">
          <ac:chgData name="Weifeng Xu" userId="e7aed605-a3dd-4d5a-a692-a87037af107b" providerId="ADAL" clId="{FA816255-E05D-4E89-B9CD-594FC040AD65}" dt="2023-02-28T13:34:14.938" v="1171" actId="20577"/>
          <ac:spMkLst>
            <pc:docMk/>
            <pc:sldMk cId="374386397" sldId="500"/>
            <ac:spMk id="2" creationId="{705582C3-0296-0B8B-6427-B0584691B0EC}"/>
          </ac:spMkLst>
        </pc:spChg>
        <pc:spChg chg="add mod">
          <ac:chgData name="Weifeng Xu" userId="e7aed605-a3dd-4d5a-a692-a87037af107b" providerId="ADAL" clId="{FA816255-E05D-4E89-B9CD-594FC040AD65}" dt="2023-02-28T13:38:19.894" v="1232" actId="20577"/>
          <ac:spMkLst>
            <pc:docMk/>
            <pc:sldMk cId="374386397" sldId="500"/>
            <ac:spMk id="6" creationId="{A25E5C67-8657-900D-685F-C235B129D254}"/>
          </ac:spMkLst>
        </pc:spChg>
        <pc:spChg chg="add mod">
          <ac:chgData name="Weifeng Xu" userId="e7aed605-a3dd-4d5a-a692-a87037af107b" providerId="ADAL" clId="{FA816255-E05D-4E89-B9CD-594FC040AD65}" dt="2023-02-28T13:41:53.755" v="1235" actId="208"/>
          <ac:spMkLst>
            <pc:docMk/>
            <pc:sldMk cId="374386397" sldId="500"/>
            <ac:spMk id="7" creationId="{A6F5A4BB-EB4F-3394-B8BB-2E675501A30A}"/>
          </ac:spMkLst>
        </pc:spChg>
        <pc:spChg chg="add mod">
          <ac:chgData name="Weifeng Xu" userId="e7aed605-a3dd-4d5a-a692-a87037af107b" providerId="ADAL" clId="{FA816255-E05D-4E89-B9CD-594FC040AD65}" dt="2023-02-28T13:42:31.034" v="1264" actId="1076"/>
          <ac:spMkLst>
            <pc:docMk/>
            <pc:sldMk cId="374386397" sldId="500"/>
            <ac:spMk id="8" creationId="{2F7FE253-246A-89A6-DCA6-B8AC4C0D7E49}"/>
          </ac:spMkLst>
        </pc:spChg>
        <pc:picChg chg="add mod">
          <ac:chgData name="Weifeng Xu" userId="e7aed605-a3dd-4d5a-a692-a87037af107b" providerId="ADAL" clId="{FA816255-E05D-4E89-B9CD-594FC040AD65}" dt="2023-02-28T13:34:58.952" v="1172" actId="1076"/>
          <ac:picMkLst>
            <pc:docMk/>
            <pc:sldMk cId="374386397" sldId="500"/>
            <ac:picMk id="4" creationId="{F4C5D660-1E00-1926-D6FC-43657D9F27B1}"/>
          </ac:picMkLst>
        </pc:picChg>
      </pc:sldChg>
      <pc:sldChg chg="addSp delSp modSp new del mod modClrScheme chgLayout">
        <pc:chgData name="Weifeng Xu" userId="e7aed605-a3dd-4d5a-a692-a87037af107b" providerId="ADAL" clId="{FA816255-E05D-4E89-B9CD-594FC040AD65}" dt="2023-08-29T19:44:33.731" v="2273" actId="47"/>
        <pc:sldMkLst>
          <pc:docMk/>
          <pc:sldMk cId="2233335923" sldId="501"/>
        </pc:sldMkLst>
        <pc:spChg chg="del">
          <ac:chgData name="Weifeng Xu" userId="e7aed605-a3dd-4d5a-a692-a87037af107b" providerId="ADAL" clId="{FA816255-E05D-4E89-B9CD-594FC040AD65}" dt="2023-02-28T13:44:04.852" v="1266" actId="700"/>
          <ac:spMkLst>
            <pc:docMk/>
            <pc:sldMk cId="2233335923" sldId="501"/>
            <ac:spMk id="2" creationId="{62FB8F07-9FF6-2AC5-09FA-3764895301E7}"/>
          </ac:spMkLst>
        </pc:spChg>
        <pc:spChg chg="add mod">
          <ac:chgData name="Weifeng Xu" userId="e7aed605-a3dd-4d5a-a692-a87037af107b" providerId="ADAL" clId="{FA816255-E05D-4E89-B9CD-594FC040AD65}" dt="2023-02-28T13:46:21.831" v="1376" actId="6549"/>
          <ac:spMkLst>
            <pc:docMk/>
            <pc:sldMk cId="2233335923" sldId="501"/>
            <ac:spMk id="5" creationId="{A59B9F7A-8560-3868-6591-16162A8DAC4C}"/>
          </ac:spMkLst>
        </pc:spChg>
        <pc:picChg chg="add mod">
          <ac:chgData name="Weifeng Xu" userId="e7aed605-a3dd-4d5a-a692-a87037af107b" providerId="ADAL" clId="{FA816255-E05D-4E89-B9CD-594FC040AD65}" dt="2023-02-28T13:45:24.139" v="1323" actId="1076"/>
          <ac:picMkLst>
            <pc:docMk/>
            <pc:sldMk cId="2233335923" sldId="501"/>
            <ac:picMk id="4" creationId="{C3736171-584E-E604-0314-91586E53384C}"/>
          </ac:picMkLst>
        </pc:picChg>
        <pc:cxnChg chg="add mod">
          <ac:chgData name="Weifeng Xu" userId="e7aed605-a3dd-4d5a-a692-a87037af107b" providerId="ADAL" clId="{FA816255-E05D-4E89-B9CD-594FC040AD65}" dt="2023-02-28T13:45:57.297" v="1362" actId="14100"/>
          <ac:cxnSpMkLst>
            <pc:docMk/>
            <pc:sldMk cId="2233335923" sldId="501"/>
            <ac:cxnSpMk id="7" creationId="{343D5623-E584-C156-1340-BACB31068094}"/>
          </ac:cxnSpMkLst>
        </pc:cxnChg>
      </pc:sldChg>
      <pc:sldChg chg="addSp delSp modSp new del mod ord">
        <pc:chgData name="Weifeng Xu" userId="e7aed605-a3dd-4d5a-a692-a87037af107b" providerId="ADAL" clId="{FA816255-E05D-4E89-B9CD-594FC040AD65}" dt="2023-02-28T14:40:44.670" v="1576" actId="47"/>
        <pc:sldMkLst>
          <pc:docMk/>
          <pc:sldMk cId="3475069336" sldId="502"/>
        </pc:sldMkLst>
        <pc:spChg chg="add mod">
          <ac:chgData name="Weifeng Xu" userId="e7aed605-a3dd-4d5a-a692-a87037af107b" providerId="ADAL" clId="{FA816255-E05D-4E89-B9CD-594FC040AD65}" dt="2023-02-28T14:25:21.756" v="1461" actId="6549"/>
          <ac:spMkLst>
            <pc:docMk/>
            <pc:sldMk cId="3475069336" sldId="502"/>
            <ac:spMk id="9" creationId="{C158F936-46EF-E4F6-A556-12E025DBB914}"/>
          </ac:spMkLst>
        </pc:spChg>
        <pc:picChg chg="add mod">
          <ac:chgData name="Weifeng Xu" userId="e7aed605-a3dd-4d5a-a692-a87037af107b" providerId="ADAL" clId="{FA816255-E05D-4E89-B9CD-594FC040AD65}" dt="2023-02-28T13:55:12.870" v="1386" actId="1076"/>
          <ac:picMkLst>
            <pc:docMk/>
            <pc:sldMk cId="3475069336" sldId="502"/>
            <ac:picMk id="3" creationId="{AD7BB36D-BC79-087C-6814-47D63A8BD77E}"/>
          </ac:picMkLst>
        </pc:picChg>
        <pc:picChg chg="add del mod">
          <ac:chgData name="Weifeng Xu" userId="e7aed605-a3dd-4d5a-a692-a87037af107b" providerId="ADAL" clId="{FA816255-E05D-4E89-B9CD-594FC040AD65}" dt="2023-02-28T13:54:55.486" v="1383" actId="478"/>
          <ac:picMkLst>
            <pc:docMk/>
            <pc:sldMk cId="3475069336" sldId="502"/>
            <ac:picMk id="5" creationId="{9CC2C636-ADBD-73DD-64EE-46BF5CECA7E9}"/>
          </ac:picMkLst>
        </pc:picChg>
        <pc:picChg chg="add mod">
          <ac:chgData name="Weifeng Xu" userId="e7aed605-a3dd-4d5a-a692-a87037af107b" providerId="ADAL" clId="{FA816255-E05D-4E89-B9CD-594FC040AD65}" dt="2023-02-28T14:11:39.078" v="1393" actId="1076"/>
          <ac:picMkLst>
            <pc:docMk/>
            <pc:sldMk cId="3475069336" sldId="502"/>
            <ac:picMk id="7" creationId="{7F789D82-1092-2387-8EDE-4E058440003D}"/>
          </ac:picMkLst>
        </pc:picChg>
        <pc:picChg chg="add mod">
          <ac:chgData name="Weifeng Xu" userId="e7aed605-a3dd-4d5a-a692-a87037af107b" providerId="ADAL" clId="{FA816255-E05D-4E89-B9CD-594FC040AD65}" dt="2023-02-28T14:11:43.041" v="1395" actId="1076"/>
          <ac:picMkLst>
            <pc:docMk/>
            <pc:sldMk cId="3475069336" sldId="502"/>
            <ac:picMk id="8" creationId="{A610F924-726A-DF39-068F-A5FB150B82EE}"/>
          </ac:picMkLst>
        </pc:picChg>
      </pc:sldChg>
      <pc:sldChg chg="addSp delSp modSp new del mod">
        <pc:chgData name="Weifeng Xu" userId="e7aed605-a3dd-4d5a-a692-a87037af107b" providerId="ADAL" clId="{FA816255-E05D-4E89-B9CD-594FC040AD65}" dt="2023-08-29T19:44:21.426" v="2272" actId="47"/>
        <pc:sldMkLst>
          <pc:docMk/>
          <pc:sldMk cId="1820210214" sldId="503"/>
        </pc:sldMkLst>
        <pc:picChg chg="add del mod">
          <ac:chgData name="Weifeng Xu" userId="e7aed605-a3dd-4d5a-a692-a87037af107b" providerId="ADAL" clId="{FA816255-E05D-4E89-B9CD-594FC040AD65}" dt="2023-02-28T14:11:37.294" v="1392" actId="21"/>
          <ac:picMkLst>
            <pc:docMk/>
            <pc:sldMk cId="1820210214" sldId="503"/>
            <ac:picMk id="3" creationId="{2532C692-60B9-96E5-2453-BE1813B2991D}"/>
          </ac:picMkLst>
        </pc:picChg>
      </pc:sldChg>
      <pc:sldChg chg="addSp delSp modSp new mod modClrScheme chgLayout modNotesTx">
        <pc:chgData name="Weifeng Xu" userId="e7aed605-a3dd-4d5a-a692-a87037af107b" providerId="ADAL" clId="{FA816255-E05D-4E89-B9CD-594FC040AD65}" dt="2023-02-28T14:37:45.529" v="1543" actId="14100"/>
        <pc:sldMkLst>
          <pc:docMk/>
          <pc:sldMk cId="3399328971" sldId="504"/>
        </pc:sldMkLst>
        <pc:spChg chg="del">
          <ac:chgData name="Weifeng Xu" userId="e7aed605-a3dd-4d5a-a692-a87037af107b" providerId="ADAL" clId="{FA816255-E05D-4E89-B9CD-594FC040AD65}" dt="2023-02-28T14:28:46.849" v="1465" actId="700"/>
          <ac:spMkLst>
            <pc:docMk/>
            <pc:sldMk cId="3399328971" sldId="504"/>
            <ac:spMk id="2" creationId="{F5EE41A6-5499-4F4A-E96D-04CFDA87589E}"/>
          </ac:spMkLst>
        </pc:spChg>
        <pc:spChg chg="add mod">
          <ac:chgData name="Weifeng Xu" userId="e7aed605-a3dd-4d5a-a692-a87037af107b" providerId="ADAL" clId="{FA816255-E05D-4E89-B9CD-594FC040AD65}" dt="2023-02-28T14:29:36.503" v="1534" actId="1076"/>
          <ac:spMkLst>
            <pc:docMk/>
            <pc:sldMk cId="3399328971" sldId="504"/>
            <ac:spMk id="5" creationId="{CF2C131D-40C8-8535-FFB7-4DBCC6D47EBC}"/>
          </ac:spMkLst>
        </pc:spChg>
        <pc:spChg chg="add mod">
          <ac:chgData name="Weifeng Xu" userId="e7aed605-a3dd-4d5a-a692-a87037af107b" providerId="ADAL" clId="{FA816255-E05D-4E89-B9CD-594FC040AD65}" dt="2023-02-28T14:37:45.529" v="1543" actId="14100"/>
          <ac:spMkLst>
            <pc:docMk/>
            <pc:sldMk cId="3399328971" sldId="504"/>
            <ac:spMk id="7" creationId="{3FB5296F-5B03-3582-AAEE-09D90D8AC885}"/>
          </ac:spMkLst>
        </pc:spChg>
        <pc:picChg chg="add mod">
          <ac:chgData name="Weifeng Xu" userId="e7aed605-a3dd-4d5a-a692-a87037af107b" providerId="ADAL" clId="{FA816255-E05D-4E89-B9CD-594FC040AD65}" dt="2023-02-28T14:28:49.641" v="1467" actId="1076"/>
          <ac:picMkLst>
            <pc:docMk/>
            <pc:sldMk cId="3399328971" sldId="504"/>
            <ac:picMk id="4" creationId="{20BB4CEF-E970-53FB-DB5B-9EBB84A58F8A}"/>
          </ac:picMkLst>
        </pc:picChg>
      </pc:sldChg>
      <pc:sldChg chg="addSp modSp new del mod modClrScheme chgLayout">
        <pc:chgData name="Weifeng Xu" userId="e7aed605-a3dd-4d5a-a692-a87037af107b" providerId="ADAL" clId="{FA816255-E05D-4E89-B9CD-594FC040AD65}" dt="2023-02-28T14:40:44.040" v="1575" actId="47"/>
        <pc:sldMkLst>
          <pc:docMk/>
          <pc:sldMk cId="2135520206" sldId="505"/>
        </pc:sldMkLst>
        <pc:spChg chg="add mod">
          <ac:chgData name="Weifeng Xu" userId="e7aed605-a3dd-4d5a-a692-a87037af107b" providerId="ADAL" clId="{FA816255-E05D-4E89-B9CD-594FC040AD65}" dt="2023-02-28T14:39:43.077" v="1574" actId="20577"/>
          <ac:spMkLst>
            <pc:docMk/>
            <pc:sldMk cId="2135520206" sldId="505"/>
            <ac:spMk id="2" creationId="{1AF4932F-9E51-C27A-3D71-3804E895026C}"/>
          </ac:spMkLst>
        </pc:spChg>
        <pc:spChg chg="add mod">
          <ac:chgData name="Weifeng Xu" userId="e7aed605-a3dd-4d5a-a692-a87037af107b" providerId="ADAL" clId="{FA816255-E05D-4E89-B9CD-594FC040AD65}" dt="2023-02-28T14:39:10.776" v="1545" actId="700"/>
          <ac:spMkLst>
            <pc:docMk/>
            <pc:sldMk cId="2135520206" sldId="505"/>
            <ac:spMk id="3" creationId="{892B6520-40A6-DA3B-5F71-80DFCA644761}"/>
          </ac:spMkLst>
        </pc:spChg>
      </pc:sldChg>
      <pc:sldChg chg="addSp delSp modSp add mod">
        <pc:chgData name="Weifeng Xu" userId="e7aed605-a3dd-4d5a-a692-a87037af107b" providerId="ADAL" clId="{FA816255-E05D-4E89-B9CD-594FC040AD65}" dt="2023-08-29T13:42:50.753" v="1910" actId="20577"/>
        <pc:sldMkLst>
          <pc:docMk/>
          <pc:sldMk cId="2249420789" sldId="505"/>
        </pc:sldMkLst>
        <pc:spChg chg="del mod">
          <ac:chgData name="Weifeng Xu" userId="e7aed605-a3dd-4d5a-a692-a87037af107b" providerId="ADAL" clId="{FA816255-E05D-4E89-B9CD-594FC040AD65}" dt="2023-08-29T13:40:37.996" v="1888" actId="478"/>
          <ac:spMkLst>
            <pc:docMk/>
            <pc:sldMk cId="2249420789" sldId="505"/>
            <ac:spMk id="3" creationId="{57C43E80-8623-C847-A90C-D8DA224DBE77}"/>
          </ac:spMkLst>
        </pc:spChg>
        <pc:graphicFrameChg chg="add mod modGraphic">
          <ac:chgData name="Weifeng Xu" userId="e7aed605-a3dd-4d5a-a692-a87037af107b" providerId="ADAL" clId="{FA816255-E05D-4E89-B9CD-594FC040AD65}" dt="2023-08-29T13:42:50.753" v="1910" actId="20577"/>
          <ac:graphicFrameMkLst>
            <pc:docMk/>
            <pc:sldMk cId="2249420789" sldId="505"/>
            <ac:graphicFrameMk id="14" creationId="{8BA32018-8CE9-3C30-A1AB-87E506452B43}"/>
          </ac:graphicFrameMkLst>
        </pc:graphicFrameChg>
      </pc:sldChg>
      <pc:sldChg chg="addSp delSp modSp new mod setBg modClrScheme chgLayout">
        <pc:chgData name="Weifeng Xu" userId="e7aed605-a3dd-4d5a-a692-a87037af107b" providerId="ADAL" clId="{FA816255-E05D-4E89-B9CD-594FC040AD65}" dt="2023-09-03T20:36:41.629" v="2357" actId="108"/>
        <pc:sldMkLst>
          <pc:docMk/>
          <pc:sldMk cId="3196959987" sldId="506"/>
        </pc:sldMkLst>
        <pc:spChg chg="del mod ord">
          <ac:chgData name="Weifeng Xu" userId="e7aed605-a3dd-4d5a-a692-a87037af107b" providerId="ADAL" clId="{FA816255-E05D-4E89-B9CD-594FC040AD65}" dt="2023-09-03T20:26:05.008" v="2292" actId="700"/>
          <ac:spMkLst>
            <pc:docMk/>
            <pc:sldMk cId="3196959987" sldId="506"/>
            <ac:spMk id="2" creationId="{D1FB0BE6-A9A4-FB51-8989-7DB724544624}"/>
          </ac:spMkLst>
        </pc:spChg>
        <pc:spChg chg="del mod ord">
          <ac:chgData name="Weifeng Xu" userId="e7aed605-a3dd-4d5a-a692-a87037af107b" providerId="ADAL" clId="{FA816255-E05D-4E89-B9CD-594FC040AD65}" dt="2023-09-03T20:26:05.008" v="2292" actId="700"/>
          <ac:spMkLst>
            <pc:docMk/>
            <pc:sldMk cId="3196959987" sldId="506"/>
            <ac:spMk id="3" creationId="{34058297-C926-7F2C-0C50-B449616FCF55}"/>
          </ac:spMkLst>
        </pc:spChg>
        <pc:spChg chg="add mod ord">
          <ac:chgData name="Weifeng Xu" userId="e7aed605-a3dd-4d5a-a692-a87037af107b" providerId="ADAL" clId="{FA816255-E05D-4E89-B9CD-594FC040AD65}" dt="2023-09-03T20:33:28.764" v="2350" actId="26606"/>
          <ac:spMkLst>
            <pc:docMk/>
            <pc:sldMk cId="3196959987" sldId="506"/>
            <ac:spMk id="4" creationId="{BDAD3DFD-1DC7-B017-3572-0B51E6108F91}"/>
          </ac:spMkLst>
        </pc:spChg>
        <pc:spChg chg="add mod ord">
          <ac:chgData name="Weifeng Xu" userId="e7aed605-a3dd-4d5a-a692-a87037af107b" providerId="ADAL" clId="{FA816255-E05D-4E89-B9CD-594FC040AD65}" dt="2023-09-03T20:36:41.629" v="2357" actId="108"/>
          <ac:spMkLst>
            <pc:docMk/>
            <pc:sldMk cId="3196959987" sldId="506"/>
            <ac:spMk id="5" creationId="{F922496E-75FA-0D00-751B-8512F88BAD9D}"/>
          </ac:spMkLst>
        </pc:spChg>
        <pc:spChg chg="add del">
          <ac:chgData name="Weifeng Xu" userId="e7aed605-a3dd-4d5a-a692-a87037af107b" providerId="ADAL" clId="{FA816255-E05D-4E89-B9CD-594FC040AD65}" dt="2023-09-03T20:33:28.764" v="2350" actId="26606"/>
          <ac:spMkLst>
            <pc:docMk/>
            <pc:sldMk cId="3196959987" sldId="506"/>
            <ac:spMk id="9" creationId="{DF8BC164-E230-753F-2C7E-B4EE7BA77CF1}"/>
          </ac:spMkLst>
        </pc:spChg>
        <pc:spChg chg="add del">
          <ac:chgData name="Weifeng Xu" userId="e7aed605-a3dd-4d5a-a692-a87037af107b" providerId="ADAL" clId="{FA816255-E05D-4E89-B9CD-594FC040AD65}" dt="2023-09-03T20:33:17.396" v="2348" actId="26606"/>
          <ac:spMkLst>
            <pc:docMk/>
            <pc:sldMk cId="3196959987" sldId="506"/>
            <ac:spMk id="11" creationId="{2EB492CD-616E-47F8-933B-5E2D952A0593}"/>
          </ac:spMkLst>
        </pc:spChg>
        <pc:spChg chg="add del">
          <ac:chgData name="Weifeng Xu" userId="e7aed605-a3dd-4d5a-a692-a87037af107b" providerId="ADAL" clId="{FA816255-E05D-4E89-B9CD-594FC040AD65}" dt="2023-09-03T20:33:17.396" v="2348" actId="26606"/>
          <ac:spMkLst>
            <pc:docMk/>
            <pc:sldMk cId="3196959987" sldId="506"/>
            <ac:spMk id="13" creationId="{59383CF9-23B5-4335-9B21-1791C4CF1C75}"/>
          </ac:spMkLst>
        </pc:spChg>
        <pc:spChg chg="add del">
          <ac:chgData name="Weifeng Xu" userId="e7aed605-a3dd-4d5a-a692-a87037af107b" providerId="ADAL" clId="{FA816255-E05D-4E89-B9CD-594FC040AD65}" dt="2023-09-03T20:33:17.396" v="2348" actId="26606"/>
          <ac:spMkLst>
            <pc:docMk/>
            <pc:sldMk cId="3196959987" sldId="506"/>
            <ac:spMk id="15" creationId="{0007FE00-9498-4706-B255-6437B0252C02}"/>
          </ac:spMkLst>
        </pc:spChg>
        <pc:picChg chg="add mod">
          <ac:chgData name="Weifeng Xu" userId="e7aed605-a3dd-4d5a-a692-a87037af107b" providerId="ADAL" clId="{FA816255-E05D-4E89-B9CD-594FC040AD65}" dt="2023-09-03T20:33:28.764" v="2350" actId="26606"/>
          <ac:picMkLst>
            <pc:docMk/>
            <pc:sldMk cId="3196959987" sldId="506"/>
            <ac:picMk id="6" creationId="{F855ED4F-8BFA-8227-B6B4-76144EC44D24}"/>
          </ac:picMkLst>
        </pc:picChg>
        <pc:cxnChg chg="add del">
          <ac:chgData name="Weifeng Xu" userId="e7aed605-a3dd-4d5a-a692-a87037af107b" providerId="ADAL" clId="{FA816255-E05D-4E89-B9CD-594FC040AD65}" dt="2023-09-03T20:33:28.764" v="2350" actId="26606"/>
          <ac:cxnSpMkLst>
            <pc:docMk/>
            <pc:sldMk cId="3196959987" sldId="506"/>
            <ac:cxnSpMk id="8" creationId="{FC23E3B9-5ABF-58B3-E2B0-E9A5DAA90037}"/>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4.321"/>
    </inkml:context>
    <inkml:brush xml:id="br0">
      <inkml:brushProperty name="width" value="0.1" units="cm"/>
      <inkml:brushProperty name="height" value="0.1" units="cm"/>
      <inkml:brushProperty name="color" value="#E71224"/>
    </inkml:brush>
  </inkml:definitions>
  <inkml:trace contextRef="#ctx0" brushRef="#br0">7973 5814 24575,'-6'-2'0,"0"0"0,0-1 0,1 1 0,-1-1 0,0 0 0,1-1 0,-6-4 0,7 5 0,-34-24 0,25 17 0,-1 0 0,0 0 0,-30-13 0,36 20 0,1-1 0,-1 0 0,1 0 0,0-1 0,0 0 0,0 0 0,1 0 0,0-1 0,0 0 0,0 0 0,1-1 0,-8-11 0,-60-70 0,20 25 0,30 36 0,-38-34 0,44 47 0,1-2 0,1 0 0,0 0 0,1-1 0,1-1 0,-18-31 0,19 29 0,0 1 0,-1 1 0,-2 0 0,0 1 0,0 1 0,-2 0 0,0 1 0,-33-23 0,22 16 0,0-1 0,1-2 0,-23-28 0,-22-20 0,-19-4 0,72 60 0,0 0 0,-28-17 0,29 22 0,0-2 0,1 0 0,-28-29 0,10 3 0,-55-49 0,52 52 0,28 26 0,-1 0 0,0 1 0,-1 0 0,-20-12 0,22 15 0,0-1 0,0 0 0,1 0 0,0-1 0,0 0 0,-12-17 0,12 15 0,1 0 0,-2 1 0,1 0 0,-2 1 0,-11-9 0,-86-66 0,82 63 0,-104-82 0,57 47 0,36 26 0,-1 3 0,-45-27 0,70 47 0,1-2 0,0 0 0,1 0 0,0-1 0,-12-13 0,13 12 0,-1 0 0,0 1 0,-1 0 0,-21-14 0,9 11 0,0 0 0,1-2 0,1 0 0,1-2 0,-35-33 0,-19-15 0,45 37 0,-1 2 0,-2 1 0,0 1 0,-40-21 0,52 32 0,0 0 0,1-2 0,0-1 0,-32-32 0,37 33 0,-1 1 0,0 1 0,-1 0 0,-22-12 0,-34-25 0,35 20 0,18 14 0,-1 0 0,2-2 0,-27-30 0,21 21 0,-1 0 0,-2 2 0,-48-35 0,39 32 0,-94-66 0,116 83 0,-1 2 0,-24-13 0,24 14 0,0 0 0,-24-18 0,-68-40 0,70 40 0,-11-10 0,25 17 0,0 1 0,-1 1 0,-32-16 0,0-1 0,50 30 0,0 1 0,-1-1 0,1 2 0,-15-5 0,16 6 0,-1-1 0,0 0 0,1-1 0,-1 0 0,1 0 0,-12-7 0,-62-50 0,-116-65 0,181 116 0,1 0 0,0-1 0,0-1 0,1 0 0,-21-23 0,29 30 0,0-1 0,0 1 0,0 0 0,-1 0 0,0 1 0,0 0 0,0 0 0,-10-4 0,8 5 0,1-1 0,0-1 0,0 1 0,0-1 0,-8-7 0,-50-39 0,41 32 0,0 0 0,-38-39 0,38 33 0,-1 2 0,-1 1 0,0 1 0,-55-30 0,-39-28 0,48 6 0,-14 6 0,79 60 0,-1 0 0,1-1 0,0 0 0,1-1 0,-7-8 0,10 10 0,-1 0 0,-1 1 0,1-1 0,-1 1 0,0 1 0,0-1 0,0 1 0,0-1 0,-1 1 0,0 1 0,0-1 0,-11-4 0,10 6 0,0 0 0,0-1 0,0 0 0,0 0 0,1-1 0,-1 0 0,1 0 0,0 0 0,1-1 0,-11-9 0,-12-7 0,-6-5 0,20 10 0,-2 0 0,0 1 0,-1 1 0,-1 1 0,-32-20 0,28 19 0,1-1 0,-20-19 0,-23-16 0,22 28 0,34 19 0,0-1 0,0 0 0,0 0 0,1-1 0,-10-8 0,-128-97 0,29 25 0,106 78 0,0 1 0,0 0 0,-17-7 0,-15-9 0,30 15 0,0 1 0,-1 1 0,-22-7 0,24 9 0,1-1 0,0 0 0,-1 0 0,2-1 0,-1 0 0,-13-10 0,-5-4 0,0 0 0,0 2 0,-43-18 0,33 17 0,-48-32 0,54 30 0,-44-20 0,-3-1 0,64 33 0,0 0 0,0 2 0,-1-1 0,0 2 0,-25-6 0,23 5 0,-1 0 0,2-2 0,-1 0 0,1-1 0,-19-13 0,-35-18 0,-3 6 0,20 10 0,-57-34 0,88 45 0,0 1 0,-26-8 0,-26-13 0,63 28 0,0 0 0,0 1 0,-23-5 0,25 7 0,0 0 0,1-1 0,-1 0 0,0-1 0,1 0 0,-13-8 0,9 4 0,0 1 0,-27-10 0,30 13 0,0 0 0,1 0 0,0-1 0,-1 0 0,2 0 0,-1-1 0,-13-12 0,-30-37-1365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3.793"/>
    </inkml:context>
    <inkml:brush xml:id="br0">
      <inkml:brushProperty name="width" value="0.1" units="cm"/>
      <inkml:brushProperty name="height" value="0.1" units="cm"/>
      <inkml:brushProperty name="color" value="#FF0066"/>
    </inkml:brush>
  </inkml:definitions>
  <inkml:trace contextRef="#ctx0" brushRef="#br0">29 1 24575,'28'10'0,"-9"-2"0,66 24 0,-60-21 0,0-2 0,40 10 0,-50-14 0,-1 0 0,1 1 0,-1 0 0,-1 1 0,1 0 0,-1 1 0,0 1 0,-1 0 0,20 20 0,42 54 0,-52-56 0,36 35 0,-38-41 0,0 2 0,-1 0 0,17 27 0,21 26 0,-7-6 0,-34-45 0,30 33 0,-36-45 0,-1 1 0,0 1 0,0-1 0,-2 1 0,0 1 0,0-1 0,-2 1 0,5 18 0,-3-10 0,1-1 0,20 40 0,-18-43 0,-1 1 0,12 41 0,-13-35 0,15 33 0,47 98 0,-49-107 0,-14-31 0,20 37 0,-18-39 0,-1 1 0,-1 0 0,-1 0 0,0 1 0,-1 0 0,-1 0 0,2 36 0,-1-31 0,0 1 0,2-1 0,1 0 0,13 26 0,-3-2 0,9 14 0,-17-41 0,-1 0 0,-1 1 0,6 26 0,-8-26 0,0-1 0,12 24 0,-9-23 0,11 41 0,-9-19 0,-6-29 0,0 1 0,-2-1 0,2 24 0,-2-13 0,1 1 0,12 40 0,-9-41 0,-1 0 0,3 41 0,3 23 0,-7-60 0,1 47 0,-7 836 0,1-903 0,-1-1 0,0 1 0,0 0 0,-2-1 0,1 1 0,-1-1 0,-5 13 0,-5 3 0,-21 34 0,29-51 0,1-1 0,0 1 0,1 0 0,0 0 0,1 0 0,0 0 0,0 1 0,1-1 0,0 0 0,1 1 0,1 18 0,0-18 0,-1 0 0,0 1 0,0-1 0,-1 1 0,-1-1 0,0 0 0,0 1 0,-7 14 0,-30 76 0,14-35 0,12-35 0,-1 0 0,-2-1 0,-1-1 0,-1-1 0,-26 32 0,28-38 0,-24 42 0,5-5 0,-54 88 0,36-44 0,38-79 0,-2 0 0,-34 36 0,8-9 0,-34 29 0,57-61 0,1 1 0,0 1 0,-20 29 0,21-20 0,-2-2 0,0-1 0,-2 0 0,-1-2 0,-2 0 0,-50 39 0,-3 5 0,69-60 0,0 0 0,0 1 0,1 0 0,-13 20 0,14-18 0,-1-2 0,0 1 0,0-1 0,-15 14 0,-8 1 0,0-1 0,-2-1 0,0-2 0,-41 18 0,73-38 3,-1 0 0,1 0 0,-1 0 0,0 0 0,1-1-1,-1 1 1,0 0 0,1-1 0,-1 0 0,0 1 0,0-1-1,0 0 1,1 0 0,-1 0 0,0 0 0,0 0 0,0 0 0,1-1-1,-1 1 1,0-1 0,0 1 0,1-1 0,-1 0 0,0 1 0,1-1-1,-1 0 1,1 0 0,-1 0 0,-2-3 0,1 0-90,0-1-1,0 0 1,0 0 0,1 0 0,0-1-1,0 1 1,-2-9 0,-1 0-666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5.254"/>
    </inkml:context>
    <inkml:brush xml:id="br0">
      <inkml:brushProperty name="width" value="0.1" units="cm"/>
      <inkml:brushProperty name="height" value="0.1" units="cm"/>
      <inkml:brushProperty name="color" value="#FF0066"/>
    </inkml:brush>
  </inkml:definitions>
  <inkml:trace contextRef="#ctx0" brushRef="#br0">78 1 24575,'1'16'0,"0"1"0,8 30 0,-5-29 0,-1 0 0,1 22 0,-4 295 0,-1-320 0,0-1 0,-1-1 0,-5 18 0,-4 31 0,11-56 0,-1 0 0,1 0 0,-1 0 0,-1 0 0,1 0 0,-1 0 0,0 0 0,-1 0 0,1-1 0,-1 1 0,0-1 0,-1 0 0,1 0 0,-1 0 0,0 0 0,0-1 0,0 1 0,-10 7 0,13-12 0,1 1 0,0-1 0,-1 0 0,1 1 0,-1-1 0,1 1 0,0-1 0,-1 0 0,1 1 0,-1-1 0,1 0 0,-1 1 0,1-1 0,-1 0 0,1 0 0,-1 0 0,0 1 0,1-1 0,-1 0 0,1 0 0,-1 0 0,1 0 0,-1 0 0,0 0 0,1 0 0,-1 0 0,1 0 0,-1 0 0,1-1 0,-1 1 0,1 0 0,-1 0 0,0 0 0,1-1 0,-1 1 0,1 0 0,-1-1 0,1 0 0,-1 0 0,1 0 0,0 0 0,0 0 0,0 0 0,1 0 0,-1 0 0,0 0 0,0 1 0,0-1 0,1 0 0,-1 0 0,0 0 0,1 0 0,-1 0 0,1 1 0,-1-1 0,1 0 0,-1 0 0,1 1 0,0-1 0,-1 0 0,2 0 0,7-5 0,0 0 0,0 0 0,1 1 0,-1 0 0,1 1 0,1 0 0,-1 0 0,0 1 0,1 1 0,15-3 0,22-6 0,80-15 0,-100 21 0,-1 2 0,1 0 0,-1 2 0,55 5 0,30 18 0,-99-19 0,-1 0 0,0 1 0,16 7 0,-18-6 0,1-1 0,0 0 0,0-1 0,16 3 0,46 11-1365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5.736"/>
    </inkml:context>
    <inkml:brush xml:id="br0">
      <inkml:brushProperty name="width" value="0.1" units="cm"/>
      <inkml:brushProperty name="height" value="0.1" units="cm"/>
      <inkml:brushProperty name="color" value="#E71224"/>
    </inkml:brush>
  </inkml:definitions>
  <inkml:trace contextRef="#ctx0" brushRef="#br0">644 0 24575,'-4'1'0,"1"-1"0,-1 1 0,1 0 0,0 0 0,-1 0 0,1 1 0,0-1 0,0 1 0,0 0 0,0 0 0,0 0 0,-4 3 0,-17 11 0,-43 29 0,27-26 0,-46 32 0,56-33 0,18-12 0,1 1 0,0 0 0,-17 15 0,20-15 0,-1 1 0,0-1 0,0-1 0,0 0 0,-1 0 0,0 0 0,-1-2 0,1 1 0,-1-1 0,0-1 0,0 0 0,0 0 0,0-1 0,-15 1 0,-35 7 0,56-9 0,0 0 0,1 1 0,-1-1 0,0 1 0,0 1 0,1-1 0,-1 1 0,1-1 0,-7 7 0,10-8 0,0 0 0,0 1 0,0-1 0,1 1 0,-1-1 0,0 1 0,1 0 0,-1-1 0,1 1 0,-1 0 0,1 0 0,0-1 0,-1 1 0,1 0 0,0-1 0,0 1 0,1 0 0,-1 0 0,0-1 0,0 1 0,1 0 0,-1 0 0,1-1 0,1 3 0,23 43 0,-17-33 0,36 81 0,-34-76 0,0 0 0,23 33 0,-20-34 0,0 1 0,14 33 0,48 110-1365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8.254"/>
    </inkml:context>
    <inkml:brush xml:id="br0">
      <inkml:brushProperty name="width" value="0.1" units="cm"/>
      <inkml:brushProperty name="height" value="0.1" units="cm"/>
      <inkml:brushProperty name="color" value="#E71224"/>
    </inkml:brush>
  </inkml:definitions>
  <inkml:trace contextRef="#ctx0" brushRef="#br0">14005 2 24575,'-11'0'0,"8"0"0,0-1 0,0 1 0,0 0 0,0 0 0,0 0 0,0 0 0,-1 0 0,1 1 0,0 0 0,0-1 0,0 1 0,0 0 0,0 1 0,1-1 0,-1 0 0,0 1 0,0-1 0,1 1 0,-1 0 0,1 0 0,0 0 0,-1 0 0,-1 4 0,-15 18 0,-27 29 0,-8 9 0,43-50 0,0-1 0,-1 0 0,-1 0 0,1-1 0,-2-1 0,1 0 0,-1 0 0,0-2 0,-31 12 0,13-4 0,-21 11 0,-56 24 0,55-29 0,23-8 0,0-2 0,-45 11 0,64-20 0,-18 3 0,-53 18 0,47-12 0,0-2 0,-54 6 0,52-9 0,-1 1 0,-39 14 0,38-10-186,0-2 0,-62 8-1,62-12 118,0 1-1,-63 20 1,52-11-412,-97 15-1,77-17 1228,-52 21-746,21-4 0,71-21 0,-40 16 0,47-15 0,0-1 0,-1-1 0,-34 5 0,33-7 0,1 0 0,0 1 0,-46 21 0,-21 7 0,75-31 0,0-1 0,-21 2 0,22-4 0,0 1 0,1 1 0,-19 6 0,-16 8 246,0 2 0,2 3 0,-64 37 0,79-41-246,-60 25 0,55-27 0,-38 22 0,52-25 0,0-1 0,-1-2 0,-1 0 0,1-2 0,-1 0 0,-1-2 0,-35 4 0,46-7 0,0 0 0,-26 11 0,27-9 0,0 0 0,-30 5 0,-149 24 0,-2-1 0,81-11 52,20-2-639,-10 1 535,-163 57 0,120-32 48,-126 36 4,91-11 0,119-45 0,-213 81 0,207-84 0,-2-2 0,0-4 0,-110 12 0,160-25 0,-41 14 0,-1-1 0,-365 80-1034,307-74 837,-5 0-155,71-11 127,-91 7-1,86-13 171,-66 14-1,-183 28 56,217-37 0,-3-4 0,60-5 0,0 1 0,-46 10 0,-85 13-36,119-20-10,0 1 0,-64 18 0,70-13 199,-69 8 0,-14 4-172,22-1 279,-54 16-238,108-26 633,-81 13 1,-23 4 292,126-24-907,0-1 0,-32 1 0,-21 4-30,-59 12-11,116-18 0,-1-1 0,-31 0 0,36-3 0,0 1 0,0 1 0,1 1 0,-35 9 0,5 2 0,-93 15 0,97-22 0,1 1 0,0 3 0,-43 15 0,60-17 0,0-2 0,-1-1 0,0-1 0,0-2 0,0 0 0,-29-2 0,-19 3 0,5 6 0,45-6 0,-39 3 0,16-6 0,21-2 0,0 2 0,0 1 0,-40 8 0,32-2 0,-138 40 0,98-29 0,58-15 0,-1 0 0,1 0 0,-24 11 0,16-5 0,-1-2 0,0 0 0,-53 7 0,-32 9 0,63-12 0,-2-2 0,-69 6 0,2 4 39,84-12-445,-1-2 1,-65 3 0,70-7 283,-43 7 1,-20 1 6,67-8 251,0 2 0,1 0 0,-26 8 1,25-5 67,-1-2 0,-39 4 0,-24 2 211,59-6-433,-46 1-1,40-6 19,1 2 0,-46 8 0,51-6 0,1-1 0,-51-2 0,-19 1 0,39 8 0,45-6 0,0-1 0,-26 2 0,-38-4 0,40-2 0,0 2 0,-69 10 0,-26 12 0,-50 5 0,160-26 0,-35 8 0,37-6 0,0 0 0,-27 0 0,29-3 0,1 1 0,-29 7 0,3-1 0,20-2 0,-37 11 0,37-9 0,-36 6 0,52-12-118,9-1 84,-1-1 1,0 1-1,0-1 0,0 0 1,0 1-1,0-1 0,0 0 0,-1 0 1,1 1-1,0-1 0,0 0 1,0 0-1,0 0 0,0-1 0,0 1 1,0 0-1,0 0 0,0 0 1,0-1-1,0 1 0,0 0 1,0-1-1,0 1 0,0-1 0,0 0 1,0 1-1,0-1 0,1 1 1,-1-1-1,0 0 0,0 0 0,1 0 1,-1 1-1,0-1 0,1 0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9.850"/>
    </inkml:context>
    <inkml:brush xml:id="br0">
      <inkml:brushProperty name="width" value="0.1" units="cm"/>
      <inkml:brushProperty name="height" value="0.1" units="cm"/>
      <inkml:brushProperty name="color" value="#E71224"/>
    </inkml:brush>
  </inkml:definitions>
  <inkml:trace contextRef="#ctx0" brushRef="#br0">207 0 24575,'1'38'0,"-1"-6"0,-4 44 0,2-65 0,0 1 0,0-1 0,-1 0 0,-1 0 0,0 0 0,0-1 0,-10 16 0,-12 12 0,20-29 0,0-1 0,0 1 0,1 0 0,0 0 0,0 0 0,1 1 0,-3 11 0,1-1 0,-1-1 0,-1 1 0,-1-1 0,0-1 0,-2 1 0,-20 27 0,29-44 0,0 1 0,0 0 0,0 0 0,1 0 0,-1 0 0,1 0 0,0 0 0,0 1 0,0-1 0,0 0 0,1 1 0,-1-1 0,1 0 0,0 1 0,0-1 0,0 1 0,0-1 0,1 0 0,1 5 0,0-3 0,0 0 0,0 0 0,1 0 0,0-1 0,-1 1 0,2-1 0,-1 0 0,1 0 0,-1 0 0,1 0 0,9 6 0,18 15 0,49 49 0,-69-64 0,0 0 0,0-1 0,1-1 0,17 10 0,-15-10 0,-2 0 0,1 1 0,-1 0 0,12 13 0,119 125 0,-114-122 0,10 12 0,-30-28 0,0 0 0,1-1 0,0 0 0,0-1 0,15 8 0,-25-14-50,1-1-1,0 0 1,-1 1-1,1-1 0,0 0 1,-1 1-1,1-1 1,0 0-1,-1 0 1,1 0-1,0 0 0,-1 0 1,1 0-1,0 0 1,0 0-1,-1 0 1,1 0-1,0 0 0,-1 0 1,1 0-1,0 0 1,0-1-1,-1 1 1,1 0-1,-1-1 1,2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4.279"/>
    </inkml:context>
    <inkml:brush xml:id="br0">
      <inkml:brushProperty name="width" value="0.1" units="cm"/>
      <inkml:brushProperty name="height" value="0.1" units="cm"/>
      <inkml:brushProperty name="color" value="#008C3A"/>
    </inkml:brush>
  </inkml:definitions>
  <inkml:trace contextRef="#ctx0" brushRef="#br0">223 24 24575,'-28'4'0,"-48"17"0,72-20 0,-1 2 0,1-1 0,-1 0 0,1 1 0,0 0 0,0 0 0,0 0 0,-6 7 0,-23 16 0,30-24 0,0 1 0,0-1 0,0 1 0,1-1 0,-1 1 0,1 0 0,-1 0 0,1 0 0,0 0 0,0 1 0,0-1 0,0 0 0,1 1 0,0-1 0,-1 1 0,1 0 0,0 0 0,1-1 0,-1 8 0,-1 9 0,2 0 0,2 34 0,1-16 0,-3-11 0,7 47 0,-4-62 0,-1 0 0,2-1 0,0 1 0,0-1 0,1 0 0,9 15 0,0 5 0,-13-26 0,1-1 0,0 0 0,-1 0 0,1 0 0,0-1 0,1 1 0,-1 0 0,1-1 0,0 1 0,0-1 0,0 0 0,6 5 0,48 32 0,89 56 0,-132-89 0,0 0 0,1-1 0,0-1 0,0-1 0,1 0 0,-1-1 0,31 3 0,117-6 0,-76-3 0,-48 4 0,-21 0 0,-1 0 0,0-2 0,22-2 0,-35 2 0,1 0 0,0 0 0,-1-1 0,1 1 0,-1-1 0,1 0 0,-1 0 0,0-1 0,0 1 0,0-1 0,0 0 0,-1 0 0,1 0 0,-1 0 0,1-1 0,2-4 0,0-1 0,-1 1 0,-1-1 0,1 0 0,-2 0 0,1-1 0,-1 1 0,-1-1 0,1 0 0,1-19 0,-3-6 0,-3-54 0,0 21 0,2 36 0,1 15 0,-1 0 0,-4-28 0,3 40 0,0-1 0,0 1 0,-1 0 0,0 0 0,0 0 0,0 0 0,0 0 0,-1 0 0,0 0 0,0 1 0,-1-1 0,-4-4 0,-25-24 0,3 3 0,-34-42 0,57 64-72,-1-1 1,-1 1-1,1 0 0,-2 1 0,1 0 0,-1 0 0,0 1 0,0 0 1,0 1-1,-1 0 0,0 1 0,0 0 0,0 0 0,0 1 0,-1 1 1,0 0-1,1 1 0,-13-1 0,6 2-6754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7.726"/>
    </inkml:context>
    <inkml:brush xml:id="br0">
      <inkml:brushProperty name="width" value="0.1" units="cm"/>
      <inkml:brushProperty name="height" value="0.1" units="cm"/>
      <inkml:brushProperty name="color" value="#008C3A"/>
    </inkml:brush>
  </inkml:definitions>
  <inkml:trace contextRef="#ctx0" brushRef="#br0">0 6418 24575,'7'1'0,"0"0"0,0 0 0,0 0 0,13 5 0,19 4 0,-14-9 0,0-1 0,1-1 0,-1-1 0,47-9 0,-65 9 0,40-3 0,0 2 0,85 4 0,-38 1 0,-57-1 0,-15 0 0,0-1 0,30-5 0,-45 4 0,0 0 0,0-1 0,0 0 0,-1 0 0,1-1 0,0 0 0,-1 0 0,0-1 0,0 0 0,0 0 0,7-6 0,32-20 0,-35 25 0,-1-1 0,0 0 0,10-8 0,-8 2 0,1-1 0,-1 0 0,-1-1 0,-1 0 0,0-1 0,10-20 0,10-18 0,-20 40 0,0 0 0,1 1 0,1 0 0,-1 0 0,2 1 0,0 1 0,0 0 0,1 1 0,0 0 0,28-14 0,84-47 0,-82 44 0,63-28 0,-80 43 0,-1-1 0,-1-1 0,0-1 0,0-2 0,22-19 0,-40 28 0,0-1 0,-1 1 0,0-1 0,0 0 0,-1 0 0,0-1 0,-1 1 0,5-18 0,9-17 0,58-140 0,-5 11 0,-51 130 0,1-3 0,50-84 0,-65 122 0,0 0 0,-1-1 0,0 0 0,0 1 0,-1-1 0,0-1 0,0 1 0,-1 0 0,2-15 0,-1 7 0,1 1 0,9-23 0,-8 26 0,-1 1 0,0-2 0,-1 1 0,3-25 0,4-56 0,-4 56 0,0-49 0,-7-480 0,-1 550 0,0 1 0,0-1 0,-2 0 0,0 1 0,0 0 0,-10-21 0,6 18 0,2 1 0,0-1 0,2-1 0,-4-20 0,5 13 0,-2 0 0,-1 0 0,-1 0 0,-1 1 0,-15-33 0,13 32 0,-13-46 0,16 44 0,-18-42 0,21 60 0,1-1 0,0 1 0,0-1 0,0-12 0,1 13 0,1 0 0,-2 0 0,1 0 0,-1 0 0,-6-12 0,5 12 0,0-1 0,0 1 0,1-1 0,1 0 0,-3-18 0,4 16 0,-1 1 0,-1 0 0,0 0 0,-6-16 0,6 22 0,-5-9 0,1 0 0,1-1 0,0 0 0,2 0 0,-1 0 0,2-1 0,-3-31 0,3 11 0,0 1 0,-3-1 0,0 1 0,-14-40 0,15 60 0,-3-11 0,-6-34 0,5 15 0,5 23 0,0-1 0,-1-35 0,5 34 0,0 0 0,-2-1 0,-8-38 0,5 37 0,-3-47 0,-1-11 0,4 43 0,2 0 0,3-84 0,-1-33 0,-9 101 0,6 41 0,1 1 0,-1-23 0,4 25 0,-1-12 0,0 0 0,-10-47 0,-2-17 0,4 15 0,2 22 0,2-1 0,3 1 0,5-54 0,-1 4 0,-1 59 0,-3 1 0,-10-65 0,5 55 0,3 0 0,2 0 0,5-55 0,-1 6 0,-2-302 0,-1 416 0,0 0 0,-1-1 0,0 0 0,-1 1 0,-7 20 0,-28 53 0,15-53 0,20-29 0,0 0 0,1 0 0,-1 0 0,1 1 0,-1-1 0,1 1 0,0-1 0,1 1 0,-1 0 0,0 0 0,-1 7 0,-2 13 0,-2 0 0,-1 0 0,-1-1 0,-22 42 0,18-39 0,-4 12-24,12-24-311,-2 0-1,0 0 1,-15 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9.559"/>
    </inkml:context>
    <inkml:brush xml:id="br0">
      <inkml:brushProperty name="width" value="0.1" units="cm"/>
      <inkml:brushProperty name="height" value="0.1" units="cm"/>
      <inkml:brushProperty name="color" value="#008C3A"/>
    </inkml:brush>
  </inkml:definitions>
  <inkml:trace contextRef="#ctx0" brushRef="#br0">0 1 24575,'4'1'0,"-1"0"0,0 0 0,0 0 0,-1 0 0,1 1 0,0 0 0,0-1 0,-1 1 0,1 0 0,-1 0 0,1 1 0,-1-1 0,3 5 0,10 6 0,1 0 0,1-2 0,1 0 0,0 0 0,1-2 0,-1-1 0,2 0 0,38 10 0,-47-15-12,-1 1-1,0 0 0,0 1 1,0 0-1,-1 0 0,0 1 1,16 12-1,2 2-1251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39.826"/>
    </inkml:context>
    <inkml:brush xml:id="br0">
      <inkml:brushProperty name="width" value="0.1" units="cm"/>
      <inkml:brushProperty name="height" value="0.1" units="cm"/>
      <inkml:brushProperty name="color" value="#008C3A"/>
    </inkml:brush>
  </inkml:definitions>
  <inkml:trace contextRef="#ctx0" brushRef="#br0">1 90 24575,'6'-1'0,"1"0"0,0 0 0,0 0 0,13-5 0,19-4 0,50 5 0,91 6 0,-57 1 0,-81-1 0,6-1 0,-1-1 0,77-12 0,-71 7 0,-1 1 0,1 3 0,56 5 0,-8-1 0,464-2 0,-547-1 0,0-1 0,29-6 0,22-3 0,2 0 0,-52 6 0,1 2 0,21-1 0,618 3 0,-318 3 0,570-2 0,-894 1 0,-1 0 0,29 8 0,-27-5 0,0-1 0,20 1 0,261-4 0,-142-1 0,-141 2 0,-1 1 0,0 0 0,16 5 0,-14-3 0,0-1 0,24 1 0,12-3 0,-13-1 0,-1 2 0,47 8 0,-22-2-1365,-45-7-5461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41.559"/>
    </inkml:context>
    <inkml:brush xml:id="br0">
      <inkml:brushProperty name="width" value="0.1" units="cm"/>
      <inkml:brushProperty name="height" value="0.1" units="cm"/>
      <inkml:brushProperty name="color" value="#008C3A"/>
    </inkml:brush>
  </inkml:definitions>
  <inkml:trace contextRef="#ctx0" brushRef="#br0">28 0 24575,'1'3'0,"1"0"0,-1 0 0,1 0 0,0-1 0,-1 1 0,1 0 0,0-1 0,1 0 0,-1 1 0,0-1 0,4 2 0,2 5 0,46 58 0,-38-44 0,36 39 0,-46-57 0,-1 0 0,0 1 0,-1-1 0,1 1 0,-1 0 0,-1 1 0,1-1 0,-1 1 0,0-1 0,3 10 0,-5-13 0,-1 1 0,1-1 0,-1 0 0,1 0 0,-1 0 0,0 0 0,-1 0 0,1 0 0,0 0 0,-1 1 0,1-1 0,-1 0 0,0 0 0,0 0 0,-1-1 0,1 1 0,0 0 0,-1 0 0,0-1 0,1 1 0,-1-1 0,0 1 0,0-1 0,-1 0 0,-4 4 0,-19 15 0,5-6 0,0 2 0,2 0 0,0 1 0,1 0 0,-27 38 0,43-54-97,0 1-1,1-1 1,-1 1-1,0-1 1,-1 0-1,1 0 1,0 0-1,0 0 1,-1 0-1,1 0 1,-1-1-1,0 0 0,-3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9/4/2023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8</a:t>
            </a:fld>
            <a:endParaRPr lang="en-US"/>
          </a:p>
        </p:txBody>
      </p:sp>
    </p:spTree>
    <p:extLst>
      <p:ext uri="{BB962C8B-B14F-4D97-AF65-F5344CB8AC3E}">
        <p14:creationId xmlns:p14="http://schemas.microsoft.com/office/powerpoint/2010/main" val="783003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nmap</a:t>
            </a:r>
            <a:r>
              <a:rPr lang="en-US" dirty="0"/>
              <a:t> localhost -p 21</a:t>
            </a:r>
          </a:p>
        </p:txBody>
      </p:sp>
      <p:sp>
        <p:nvSpPr>
          <p:cNvPr id="4" name="Slide Number Placeholder 3"/>
          <p:cNvSpPr>
            <a:spLocks noGrp="1"/>
          </p:cNvSpPr>
          <p:nvPr>
            <p:ph type="sldNum" sz="quarter" idx="5"/>
          </p:nvPr>
        </p:nvSpPr>
        <p:spPr/>
        <p:txBody>
          <a:bodyPr/>
          <a:lstStyle/>
          <a:p>
            <a:fld id="{8349544B-F866-4ED0-8997-24601187AE87}" type="slidenum">
              <a:rPr lang="en-US" smtClean="0"/>
              <a:t>52</a:t>
            </a:fld>
            <a:endParaRPr lang="en-US"/>
          </a:p>
        </p:txBody>
      </p:sp>
    </p:spTree>
    <p:extLst>
      <p:ext uri="{BB962C8B-B14F-4D97-AF65-F5344CB8AC3E}">
        <p14:creationId xmlns:p14="http://schemas.microsoft.com/office/powerpoint/2010/main" val="2664083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#!/bin/sh</a:t>
            </a:r>
          </a:p>
          <a:p>
            <a:r>
              <a:rPr lang="en-US"/>
              <a:t>echo </a:t>
            </a:r>
            <a:r>
              <a:rPr lang="en-US" dirty="0"/>
              <a:t>"Hello World" &gt; myFile.txt</a:t>
            </a:r>
          </a:p>
          <a:p>
            <a:r>
              <a:rPr lang="en-US" dirty="0"/>
              <a:t>ls myFile.txt -l</a:t>
            </a:r>
          </a:p>
        </p:txBody>
      </p:sp>
      <p:sp>
        <p:nvSpPr>
          <p:cNvPr id="4" name="Slide Number Placeholder 3"/>
          <p:cNvSpPr>
            <a:spLocks noGrp="1"/>
          </p:cNvSpPr>
          <p:nvPr>
            <p:ph type="sldNum" sz="quarter" idx="5"/>
          </p:nvPr>
        </p:nvSpPr>
        <p:spPr/>
        <p:txBody>
          <a:bodyPr/>
          <a:lstStyle/>
          <a:p>
            <a:fld id="{8349544B-F866-4ED0-8997-24601187AE87}" type="slidenum">
              <a:rPr lang="en-US" smtClean="0"/>
              <a:t>55</a:t>
            </a:fld>
            <a:endParaRPr lang="en-US"/>
          </a:p>
        </p:txBody>
      </p:sp>
    </p:spTree>
    <p:extLst>
      <p:ext uri="{BB962C8B-B14F-4D97-AF65-F5344CB8AC3E}">
        <p14:creationId xmlns:p14="http://schemas.microsoft.com/office/powerpoint/2010/main" val="423995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PATH=/home/kali/</a:t>
            </a:r>
            <a:r>
              <a:rPr lang="en-GB" dirty="0" err="1"/>
              <a:t>myfolder</a:t>
            </a:r>
            <a:r>
              <a:rPr lang="en-GB" dirty="0"/>
              <a:t>:$PATH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58</a:t>
            </a:fld>
            <a:endParaRPr lang="en-US"/>
          </a:p>
        </p:txBody>
      </p:sp>
    </p:spTree>
    <p:extLst>
      <p:ext uri="{BB962C8B-B14F-4D97-AF65-F5344CB8AC3E}">
        <p14:creationId xmlns:p14="http://schemas.microsoft.com/office/powerpoint/2010/main" val="4363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9</a:t>
            </a:fld>
            <a:endParaRPr lang="en-US"/>
          </a:p>
        </p:txBody>
      </p:sp>
    </p:spTree>
    <p:extLst>
      <p:ext uri="{BB962C8B-B14F-4D97-AF65-F5344CB8AC3E}">
        <p14:creationId xmlns:p14="http://schemas.microsoft.com/office/powerpoint/2010/main" val="150720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525960"/>
                </a:solidFill>
                <a:effectLst/>
                <a:latin typeface="-apple-system"/>
              </a:rPr>
              <a:t>The "Everything is a file" phrase defines the architecture of the operating system. It means that everything in the system from processes, files, directories, sockets, pipes, ... is represented by a file descriptor abstracted over the virtual filesystem layer in the kernel</a:t>
            </a:r>
          </a:p>
          <a:p>
            <a:r>
              <a:rPr lang="en-GB" b="1" i="0" dirty="0">
                <a:solidFill>
                  <a:srgbClr val="232629"/>
                </a:solidFill>
                <a:effectLst/>
                <a:latin typeface="-apple-system"/>
              </a:rPr>
              <a:t>Devices can be represented as file-like object under /dev/ filesystem</a:t>
            </a:r>
            <a:r>
              <a:rPr lang="en-GB" b="0" i="0" dirty="0">
                <a:solidFill>
                  <a:srgbClr val="232629"/>
                </a:solidFill>
                <a:effectLst/>
                <a:latin typeface="-apple-system"/>
              </a:rPr>
              <a:t>.</a:t>
            </a:r>
          </a:p>
          <a:p>
            <a:r>
              <a:rPr lang="en-GB" b="0" i="0" dirty="0">
                <a:solidFill>
                  <a:srgbClr val="232629"/>
                </a:solidFill>
                <a:effectLst/>
                <a:latin typeface="-apple-system"/>
              </a:rPr>
              <a:t>Unix has no direct equivalent of the Windows registry. The same information is scattered through the filesystem, largely in </a:t>
            </a:r>
            <a:r>
              <a:rPr lang="en-GB" dirty="0"/>
              <a:t>/etc</a:t>
            </a:r>
            <a:r>
              <a:rPr lang="en-GB" b="0" i="0" dirty="0">
                <a:solidFill>
                  <a:srgbClr val="232629"/>
                </a:solidFill>
                <a:effectLst/>
                <a:latin typeface="-apple-system"/>
              </a:rPr>
              <a:t>, </a:t>
            </a:r>
            <a:r>
              <a:rPr lang="en-GB" dirty="0"/>
              <a:t>/proc</a:t>
            </a:r>
            <a:r>
              <a:rPr lang="en-GB" b="0" i="0" dirty="0">
                <a:solidFill>
                  <a:srgbClr val="232629"/>
                </a:solidFill>
                <a:effectLst/>
                <a:latin typeface="-apple-system"/>
              </a:rPr>
              <a:t> and </a:t>
            </a:r>
            <a:r>
              <a:rPr lang="en-GB" dirty="0"/>
              <a:t>/sys</a:t>
            </a:r>
            <a:r>
              <a:rPr lang="en-GB" b="0" i="0" dirty="0">
                <a:solidFill>
                  <a:srgbClr val="232629"/>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13</a:t>
            </a:fld>
            <a:endParaRPr lang="en-US"/>
          </a:p>
        </p:txBody>
      </p:sp>
    </p:spTree>
    <p:extLst>
      <p:ext uri="{BB962C8B-B14F-4D97-AF65-F5344CB8AC3E}">
        <p14:creationId xmlns:p14="http://schemas.microsoft.com/office/powerpoint/2010/main" val="2092226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14</a:t>
            </a:fld>
            <a:endParaRPr lang="en-US"/>
          </a:p>
        </p:txBody>
      </p:sp>
    </p:spTree>
    <p:extLst>
      <p:ext uri="{BB962C8B-B14F-4D97-AF65-F5344CB8AC3E}">
        <p14:creationId xmlns:p14="http://schemas.microsoft.com/office/powerpoint/2010/main" val="2023711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Windows </a:t>
            </a:r>
            <a:r>
              <a:rPr lang="en-GB" b="0" i="0" dirty="0" err="1">
                <a:solidFill>
                  <a:srgbClr val="374151"/>
                </a:solidFill>
                <a:effectLst/>
                <a:latin typeface="Söhne"/>
              </a:rPr>
              <a:t>cmd</a:t>
            </a:r>
            <a:r>
              <a:rPr lang="en-GB" b="0" i="0" dirty="0">
                <a:solidFill>
                  <a:srgbClr val="374151"/>
                </a:solidFill>
                <a:effectLst/>
                <a:latin typeface="Söhne"/>
              </a:rPr>
              <a:t>: </a:t>
            </a:r>
          </a:p>
          <a:p>
            <a:endParaRPr lang="en-GB" b="0" i="0" dirty="0">
              <a:solidFill>
                <a:srgbClr val="374151"/>
              </a:solidFill>
              <a:effectLst/>
              <a:latin typeface="Söhne"/>
            </a:endParaRPr>
          </a:p>
          <a:p>
            <a:r>
              <a:rPr lang="en-GB" b="0" i="0" dirty="0">
                <a:solidFill>
                  <a:srgbClr val="374151"/>
                </a:solidFill>
                <a:effectLst/>
                <a:latin typeface="Söhne"/>
              </a:rPr>
              <a:t>wmic </a:t>
            </a:r>
            <a:r>
              <a:rPr lang="en-GB" b="0" i="0" dirty="0" err="1">
                <a:solidFill>
                  <a:srgbClr val="374151"/>
                </a:solidFill>
                <a:effectLst/>
                <a:latin typeface="Söhne"/>
              </a:rPr>
              <a:t>logicaldisk</a:t>
            </a:r>
            <a:r>
              <a:rPr lang="en-GB" b="0" i="0" dirty="0">
                <a:solidFill>
                  <a:srgbClr val="374151"/>
                </a:solidFill>
                <a:effectLst/>
                <a:latin typeface="Söhne"/>
              </a:rPr>
              <a:t> get size, </a:t>
            </a:r>
            <a:r>
              <a:rPr lang="en-GB" b="0" i="0" dirty="0" err="1">
                <a:solidFill>
                  <a:srgbClr val="374151"/>
                </a:solidFill>
                <a:effectLst/>
                <a:latin typeface="Söhne"/>
              </a:rPr>
              <a:t>freespace</a:t>
            </a:r>
            <a:r>
              <a:rPr lang="en-GB" b="0" i="0" dirty="0">
                <a:solidFill>
                  <a:srgbClr val="374151"/>
                </a:solidFill>
                <a:effectLst/>
                <a:latin typeface="Söhne"/>
              </a:rPr>
              <a:t>, caption</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18</a:t>
            </a:fld>
            <a:endParaRPr lang="en-US"/>
          </a:p>
        </p:txBody>
      </p:sp>
    </p:spTree>
    <p:extLst>
      <p:ext uri="{BB962C8B-B14F-4D97-AF65-F5344CB8AC3E}">
        <p14:creationId xmlns:p14="http://schemas.microsoft.com/office/powerpoint/2010/main" val="566431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p:txBody>
      </p:sp>
      <p:sp>
        <p:nvSpPr>
          <p:cNvPr id="4" name="Slide Number Placeholder 3"/>
          <p:cNvSpPr>
            <a:spLocks noGrp="1"/>
          </p:cNvSpPr>
          <p:nvPr>
            <p:ph type="sldNum" sz="quarter" idx="5"/>
          </p:nvPr>
        </p:nvSpPr>
        <p:spPr/>
        <p:txBody>
          <a:bodyPr/>
          <a:lstStyle/>
          <a:p>
            <a:fld id="{8349544B-F866-4ED0-8997-24601187AE87}" type="slidenum">
              <a:rPr lang="en-US" smtClean="0"/>
              <a:t>23</a:t>
            </a:fld>
            <a:endParaRPr lang="en-US"/>
          </a:p>
        </p:txBody>
      </p:sp>
    </p:spTree>
    <p:extLst>
      <p:ext uri="{BB962C8B-B14F-4D97-AF65-F5344CB8AC3E}">
        <p14:creationId xmlns:p14="http://schemas.microsoft.com/office/powerpoint/2010/main" val="4251569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path</a:t>
            </a:r>
          </a:p>
        </p:txBody>
      </p:sp>
      <p:sp>
        <p:nvSpPr>
          <p:cNvPr id="4" name="Slide Number Placeholder 3"/>
          <p:cNvSpPr>
            <a:spLocks noGrp="1"/>
          </p:cNvSpPr>
          <p:nvPr>
            <p:ph type="sldNum" sz="quarter" idx="5"/>
          </p:nvPr>
        </p:nvSpPr>
        <p:spPr/>
        <p:txBody>
          <a:bodyPr/>
          <a:lstStyle/>
          <a:p>
            <a:fld id="{8349544B-F866-4ED0-8997-24601187AE87}" type="slidenum">
              <a:rPr lang="en-US" smtClean="0"/>
              <a:t>32</a:t>
            </a:fld>
            <a:endParaRPr lang="en-US"/>
          </a:p>
        </p:txBody>
      </p:sp>
    </p:spTree>
    <p:extLst>
      <p:ext uri="{BB962C8B-B14F-4D97-AF65-F5344CB8AC3E}">
        <p14:creationId xmlns:p14="http://schemas.microsoft.com/office/powerpoint/2010/main" val="3169632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PATH=/some/new/path:$PATH</a:t>
            </a:r>
          </a:p>
          <a:p>
            <a:endParaRPr lang="en-GB" dirty="0"/>
          </a:p>
          <a:p>
            <a:r>
              <a:rPr lang="en-GB" dirty="0"/>
              <a:t>In Windows </a:t>
            </a:r>
            <a:r>
              <a:rPr lang="en-GB" b="0" i="0" dirty="0" err="1">
                <a:solidFill>
                  <a:srgbClr val="374151"/>
                </a:solidFill>
                <a:effectLst/>
                <a:latin typeface="Söhne"/>
              </a:rPr>
              <a:t>setx</a:t>
            </a:r>
            <a:r>
              <a:rPr lang="en-GB" b="0" i="0" dirty="0">
                <a:solidFill>
                  <a:srgbClr val="374151"/>
                </a:solidFill>
                <a:effectLst/>
                <a:latin typeface="Söhne"/>
              </a:rPr>
              <a:t> path "%path%;C:\Program Files\Java\jdk1.8.0_202\bin" -m</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33</a:t>
            </a:fld>
            <a:endParaRPr lang="en-US"/>
          </a:p>
        </p:txBody>
      </p:sp>
    </p:spTree>
    <p:extLst>
      <p:ext uri="{BB962C8B-B14F-4D97-AF65-F5344CB8AC3E}">
        <p14:creationId xmlns:p14="http://schemas.microsoft.com/office/powerpoint/2010/main" val="199385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my_first_file.txt </a:t>
            </a:r>
          </a:p>
          <a:p>
            <a:r>
              <a:rPr lang="en-GB" dirty="0"/>
              <a:t>grep "hello" my_first_file.txt</a:t>
            </a:r>
          </a:p>
          <a:p>
            <a:endParaRPr lang="en-US" dirty="0"/>
          </a:p>
          <a:p>
            <a:r>
              <a:rPr lang="en-US" dirty="0"/>
              <a:t>https://sites.cs.ucsb.edu/~pconrad/topics/BackslashVsForwardSlash/</a:t>
            </a:r>
          </a:p>
        </p:txBody>
      </p:sp>
      <p:sp>
        <p:nvSpPr>
          <p:cNvPr id="4" name="Slide Number Placeholder 3"/>
          <p:cNvSpPr>
            <a:spLocks noGrp="1"/>
          </p:cNvSpPr>
          <p:nvPr>
            <p:ph type="sldNum" sz="quarter" idx="5"/>
          </p:nvPr>
        </p:nvSpPr>
        <p:spPr/>
        <p:txBody>
          <a:bodyPr/>
          <a:lstStyle/>
          <a:p>
            <a:fld id="{8349544B-F866-4ED0-8997-24601187AE87}" type="slidenum">
              <a:rPr lang="en-US" smtClean="0"/>
              <a:t>46</a:t>
            </a:fld>
            <a:endParaRPr lang="en-US"/>
          </a:p>
        </p:txBody>
      </p:sp>
    </p:spTree>
    <p:extLst>
      <p:ext uri="{BB962C8B-B14F-4D97-AF65-F5344CB8AC3E}">
        <p14:creationId xmlns:p14="http://schemas.microsoft.com/office/powerpoint/2010/main" val="3303523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1.jpeg"/><Relationship Id="rId7" Type="http://schemas.openxmlformats.org/officeDocument/2006/relationships/customXml" Target="../ink/ink11.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9.xml"/><Relationship Id="rId3" Type="http://schemas.openxmlformats.org/officeDocument/2006/relationships/image" Target="../media/image19.png"/><Relationship Id="rId7" Type="http://schemas.openxmlformats.org/officeDocument/2006/relationships/customXml" Target="../ink/ink6.xml"/><Relationship Id="rId12" Type="http://schemas.openxmlformats.org/officeDocument/2006/relationships/image" Target="../media/image2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00.png"/><Relationship Id="rId4" Type="http://schemas.openxmlformats.org/officeDocument/2006/relationships/image" Target="../media/image18.png"/><Relationship Id="rId9" Type="http://schemas.openxmlformats.org/officeDocument/2006/relationships/customXml" Target="../ink/ink7.xml"/><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Linux for Digital Forensics </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endParaRPr lang="en-US" dirty="0"/>
          </a:p>
        </p:txBody>
      </p:sp>
      <p:pic>
        <p:nvPicPr>
          <p:cNvPr id="4" name="Picture 3">
            <a:extLst>
              <a:ext uri="{FF2B5EF4-FFF2-40B4-BE49-F238E27FC236}">
                <a16:creationId xmlns:a16="http://schemas.microsoft.com/office/drawing/2014/main" id="{94B0131F-1AEC-4AF1-B829-66619748423D}"/>
              </a:ext>
            </a:extLst>
          </p:cNvPr>
          <p:cNvPicPr>
            <a:picLocks noChangeAspect="1"/>
          </p:cNvPicPr>
          <p:nvPr/>
        </p:nvPicPr>
        <p:blipFill rotWithShape="1">
          <a:blip r:embed="rId2"/>
          <a:srcRect r="42638" b="52891"/>
          <a:stretch/>
        </p:blipFill>
        <p:spPr>
          <a:xfrm>
            <a:off x="9224162" y="178381"/>
            <a:ext cx="2887676" cy="1795889"/>
          </a:xfrm>
          <a:prstGeom prst="rect">
            <a:avLst/>
          </a:prstGeom>
        </p:spPr>
      </p:pic>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036-76FC-A847-17DB-2C0572CAB278}"/>
              </a:ext>
            </a:extLst>
          </p:cNvPr>
          <p:cNvSpPr>
            <a:spLocks noGrp="1"/>
          </p:cNvSpPr>
          <p:nvPr>
            <p:ph type="title"/>
          </p:nvPr>
        </p:nvSpPr>
        <p:spPr/>
        <p:txBody>
          <a:bodyPr/>
          <a:lstStyle/>
          <a:p>
            <a:r>
              <a:rPr lang="en-GB" dirty="0"/>
              <a:t>Linux for digital forensics- Good and Bad </a:t>
            </a:r>
            <a:endParaRPr lang="en-US" dirty="0"/>
          </a:p>
        </p:txBody>
      </p:sp>
      <p:sp>
        <p:nvSpPr>
          <p:cNvPr id="3" name="Content Placeholder 2">
            <a:extLst>
              <a:ext uri="{FF2B5EF4-FFF2-40B4-BE49-F238E27FC236}">
                <a16:creationId xmlns:a16="http://schemas.microsoft.com/office/drawing/2014/main" id="{792DCC4C-F977-8DFC-4F08-FB8D69A8628B}"/>
              </a:ext>
            </a:extLst>
          </p:cNvPr>
          <p:cNvSpPr>
            <a:spLocks noGrp="1"/>
          </p:cNvSpPr>
          <p:nvPr>
            <p:ph idx="1"/>
          </p:nvPr>
        </p:nvSpPr>
        <p:spPr/>
        <p:txBody>
          <a:bodyPr/>
          <a:lstStyle/>
          <a:p>
            <a:r>
              <a:rPr lang="en-GB" dirty="0"/>
              <a:t>Pro</a:t>
            </a:r>
          </a:p>
          <a:p>
            <a:pPr lvl="1"/>
            <a:r>
              <a:rPr lang="en-GB" dirty="0"/>
              <a:t>widely support for many file systems (Virtual file system)</a:t>
            </a:r>
          </a:p>
          <a:p>
            <a:pPr lvl="1"/>
            <a:r>
              <a:rPr lang="en-US" dirty="0"/>
              <a:t>advanced and powerful tools available </a:t>
            </a:r>
          </a:p>
          <a:p>
            <a:pPr lvl="1"/>
            <a:r>
              <a:rPr lang="en-US" dirty="0"/>
              <a:t>free and open-source</a:t>
            </a:r>
          </a:p>
          <a:p>
            <a:pPr lvl="1"/>
            <a:r>
              <a:rPr lang="en-US" dirty="0"/>
              <a:t>compile source code</a:t>
            </a:r>
          </a:p>
          <a:p>
            <a:pPr lvl="1"/>
            <a:r>
              <a:rPr lang="en-US" dirty="0"/>
              <a:t>flexibility </a:t>
            </a:r>
          </a:p>
          <a:p>
            <a:r>
              <a:rPr lang="en-US" dirty="0"/>
              <a:t>Con</a:t>
            </a:r>
          </a:p>
          <a:p>
            <a:pPr lvl="1"/>
            <a:r>
              <a:rPr lang="en-US" dirty="0"/>
              <a:t>learning curve, e.g., no graphic interface</a:t>
            </a:r>
          </a:p>
          <a:p>
            <a:pPr lvl="1"/>
            <a:r>
              <a:rPr lang="en-US" dirty="0"/>
              <a:t>trustworthiness of open-source tools</a:t>
            </a:r>
          </a:p>
          <a:p>
            <a:pPr lvl="1"/>
            <a:endParaRPr lang="en-US" dirty="0"/>
          </a:p>
        </p:txBody>
      </p:sp>
    </p:spTree>
    <p:extLst>
      <p:ext uri="{BB962C8B-B14F-4D97-AF65-F5344CB8AC3E}">
        <p14:creationId xmlns:p14="http://schemas.microsoft.com/office/powerpoint/2010/main" val="3725692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48DE-B87F-46E1-85CE-18BC28FB544A}"/>
              </a:ext>
            </a:extLst>
          </p:cNvPr>
          <p:cNvSpPr>
            <a:spLocks noGrp="1"/>
          </p:cNvSpPr>
          <p:nvPr>
            <p:ph type="title"/>
          </p:nvPr>
        </p:nvSpPr>
        <p:spPr/>
        <p:txBody>
          <a:bodyPr/>
          <a:lstStyle/>
          <a:p>
            <a:r>
              <a:rPr lang="en-US" dirty="0"/>
              <a:t>Virtual file system (VFS)</a:t>
            </a:r>
          </a:p>
        </p:txBody>
      </p:sp>
      <p:sp>
        <p:nvSpPr>
          <p:cNvPr id="5" name="Text Placeholder 4">
            <a:extLst>
              <a:ext uri="{FF2B5EF4-FFF2-40B4-BE49-F238E27FC236}">
                <a16:creationId xmlns:a16="http://schemas.microsoft.com/office/drawing/2014/main" id="{B1C45998-F27E-4AEE-9CD2-E97520A3CB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88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956ABE37-D606-305E-8BCD-67D7DE67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17" y="618245"/>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y Goodbye to Google Translate for Websites | Argo Translation">
            <a:extLst>
              <a:ext uri="{FF2B5EF4-FFF2-40B4-BE49-F238E27FC236}">
                <a16:creationId xmlns:a16="http://schemas.microsoft.com/office/drawing/2014/main" id="{227A31A7-B5A4-6CA7-4EFD-E959286C6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72" b="12482"/>
          <a:stretch/>
        </p:blipFill>
        <p:spPr bwMode="auto">
          <a:xfrm>
            <a:off x="3760333" y="4655351"/>
            <a:ext cx="2335667" cy="974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B2D3A-8FA9-B66E-289A-E0C26D305E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426" y="469555"/>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5452A8FB-2310-F182-F0C6-D40D60C8F29B}"/>
              </a:ext>
            </a:extLst>
          </p:cNvPr>
          <p:cNvSpPr/>
          <p:nvPr/>
        </p:nvSpPr>
        <p:spPr>
          <a:xfrm>
            <a:off x="4422914" y="1497128"/>
            <a:ext cx="1474306" cy="620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62CCF085-111E-B636-B5AD-C6555F9A8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999" y="3936053"/>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5FC177F-6140-F24D-120A-3B64F41403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121" y="3936053"/>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84F207F3-C4BD-A421-25E0-EA0D069B3B54}"/>
              </a:ext>
            </a:extLst>
          </p:cNvPr>
          <p:cNvSpPr/>
          <p:nvPr/>
        </p:nvSpPr>
        <p:spPr>
          <a:xfrm>
            <a:off x="2434320" y="4937553"/>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D1F9A40-92AE-AF79-7213-6FF0A0880E4B}"/>
              </a:ext>
            </a:extLst>
          </p:cNvPr>
          <p:cNvSpPr/>
          <p:nvPr/>
        </p:nvSpPr>
        <p:spPr>
          <a:xfrm>
            <a:off x="6653394" y="4937552"/>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BE25C3-9423-AC62-A02E-4B42E6BAC5D9}"/>
              </a:ext>
            </a:extLst>
          </p:cNvPr>
          <p:cNvCxnSpPr/>
          <p:nvPr/>
        </p:nvCxnSpPr>
        <p:spPr>
          <a:xfrm>
            <a:off x="272716" y="3429000"/>
            <a:ext cx="11317705"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F7000B3-8497-87AC-4D69-47F5E8288CE5}"/>
              </a:ext>
            </a:extLst>
          </p:cNvPr>
          <p:cNvSpPr txBox="1"/>
          <p:nvPr/>
        </p:nvSpPr>
        <p:spPr>
          <a:xfrm>
            <a:off x="3861069" y="527398"/>
            <a:ext cx="2665986" cy="461665"/>
          </a:xfrm>
          <a:prstGeom prst="rect">
            <a:avLst/>
          </a:prstGeom>
          <a:noFill/>
        </p:spPr>
        <p:txBody>
          <a:bodyPr wrap="none" rtlCol="0">
            <a:spAutoFit/>
          </a:bodyPr>
          <a:lstStyle/>
          <a:p>
            <a:r>
              <a:rPr lang="en-GB" sz="2400" b="1" dirty="0">
                <a:solidFill>
                  <a:srgbClr val="FF0000"/>
                </a:solidFill>
              </a:rPr>
              <a:t>Without</a:t>
            </a:r>
            <a:r>
              <a:rPr lang="en-GB" dirty="0"/>
              <a:t> an interpreter </a:t>
            </a:r>
            <a:endParaRPr lang="en-US" dirty="0"/>
          </a:p>
        </p:txBody>
      </p:sp>
      <p:sp>
        <p:nvSpPr>
          <p:cNvPr id="15" name="TextBox 14">
            <a:extLst>
              <a:ext uri="{FF2B5EF4-FFF2-40B4-BE49-F238E27FC236}">
                <a16:creationId xmlns:a16="http://schemas.microsoft.com/office/drawing/2014/main" id="{EFEBC9A0-EE29-BBFD-CC10-E3910876CD8B}"/>
              </a:ext>
            </a:extLst>
          </p:cNvPr>
          <p:cNvSpPr txBox="1"/>
          <p:nvPr/>
        </p:nvSpPr>
        <p:spPr>
          <a:xfrm>
            <a:off x="3861068" y="3857510"/>
            <a:ext cx="2228367" cy="461665"/>
          </a:xfrm>
          <a:prstGeom prst="rect">
            <a:avLst/>
          </a:prstGeom>
          <a:noFill/>
        </p:spPr>
        <p:txBody>
          <a:bodyPr wrap="none" rtlCol="0">
            <a:spAutoFit/>
          </a:bodyPr>
          <a:lstStyle/>
          <a:p>
            <a:r>
              <a:rPr lang="en-GB" sz="2400" b="1" dirty="0">
                <a:solidFill>
                  <a:srgbClr val="FF0000"/>
                </a:solidFill>
              </a:rPr>
              <a:t>With</a:t>
            </a:r>
            <a:r>
              <a:rPr lang="en-GB" dirty="0"/>
              <a:t> an interpreter </a:t>
            </a:r>
            <a:endParaRPr lang="en-US" dirty="0"/>
          </a:p>
        </p:txBody>
      </p:sp>
      <p:sp>
        <p:nvSpPr>
          <p:cNvPr id="16" name="TextBox 15">
            <a:extLst>
              <a:ext uri="{FF2B5EF4-FFF2-40B4-BE49-F238E27FC236}">
                <a16:creationId xmlns:a16="http://schemas.microsoft.com/office/drawing/2014/main" id="{D9AA97F0-878B-BA64-958C-18409C6F081F}"/>
              </a:ext>
            </a:extLst>
          </p:cNvPr>
          <p:cNvSpPr txBox="1"/>
          <p:nvPr/>
        </p:nvSpPr>
        <p:spPr>
          <a:xfrm>
            <a:off x="9256294" y="4019154"/>
            <a:ext cx="1478225" cy="400110"/>
          </a:xfrm>
          <a:prstGeom prst="rect">
            <a:avLst/>
          </a:prstGeom>
          <a:noFill/>
        </p:spPr>
        <p:txBody>
          <a:bodyPr wrap="none" rtlCol="0">
            <a:spAutoFit/>
          </a:bodyPr>
          <a:lstStyle/>
          <a:p>
            <a:r>
              <a:rPr lang="en-GB" sz="2000" b="1" dirty="0"/>
              <a:t>File Systems</a:t>
            </a:r>
            <a:endParaRPr lang="en-US" sz="2000" b="1" dirty="0"/>
          </a:p>
        </p:txBody>
      </p:sp>
      <p:cxnSp>
        <p:nvCxnSpPr>
          <p:cNvPr id="18" name="Straight Arrow Connector 17">
            <a:extLst>
              <a:ext uri="{FF2B5EF4-FFF2-40B4-BE49-F238E27FC236}">
                <a16:creationId xmlns:a16="http://schemas.microsoft.com/office/drawing/2014/main" id="{1950466B-5BAB-9C08-1BC1-9CC628E3FAD9}"/>
              </a:ext>
            </a:extLst>
          </p:cNvPr>
          <p:cNvCxnSpPr/>
          <p:nvPr/>
        </p:nvCxnSpPr>
        <p:spPr>
          <a:xfrm flipH="1">
            <a:off x="8373979" y="4482149"/>
            <a:ext cx="1596189" cy="58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245B6C-2544-CD7C-6482-690A46730AEC}"/>
              </a:ext>
            </a:extLst>
          </p:cNvPr>
          <p:cNvCxnSpPr/>
          <p:nvPr/>
        </p:nvCxnSpPr>
        <p:spPr>
          <a:xfrm flipH="1">
            <a:off x="9135979" y="4502365"/>
            <a:ext cx="859427" cy="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19028-E795-9639-1E3C-2F41CBA2C663}"/>
              </a:ext>
            </a:extLst>
          </p:cNvPr>
          <p:cNvCxnSpPr/>
          <p:nvPr/>
        </p:nvCxnSpPr>
        <p:spPr>
          <a:xfrm flipH="1">
            <a:off x="9875939" y="4502365"/>
            <a:ext cx="119467" cy="4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6E6F30-6473-0DD6-05A4-B4F40194DEC0}"/>
              </a:ext>
            </a:extLst>
          </p:cNvPr>
          <p:cNvCxnSpPr/>
          <p:nvPr/>
        </p:nvCxnSpPr>
        <p:spPr>
          <a:xfrm>
            <a:off x="9970168" y="4482149"/>
            <a:ext cx="529390" cy="5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61BB2A-9D59-5143-3FF7-3865CAFE052C}"/>
              </a:ext>
            </a:extLst>
          </p:cNvPr>
          <p:cNvCxnSpPr/>
          <p:nvPr/>
        </p:nvCxnSpPr>
        <p:spPr>
          <a:xfrm>
            <a:off x="9970168" y="4482149"/>
            <a:ext cx="970548" cy="4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3ECC9A-9782-7567-D57D-B7C94859A315}"/>
              </a:ext>
            </a:extLst>
          </p:cNvPr>
          <p:cNvCxnSpPr/>
          <p:nvPr/>
        </p:nvCxnSpPr>
        <p:spPr>
          <a:xfrm>
            <a:off x="9935672" y="4439354"/>
            <a:ext cx="1571009" cy="6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8B7E3D-C5F3-BD24-F373-A9D6383E3EAE}"/>
              </a:ext>
            </a:extLst>
          </p:cNvPr>
          <p:cNvSpPr txBox="1"/>
          <p:nvPr/>
        </p:nvSpPr>
        <p:spPr>
          <a:xfrm>
            <a:off x="4015374" y="6113743"/>
            <a:ext cx="2087479" cy="400110"/>
          </a:xfrm>
          <a:prstGeom prst="rect">
            <a:avLst/>
          </a:prstGeom>
          <a:noFill/>
        </p:spPr>
        <p:txBody>
          <a:bodyPr wrap="square">
            <a:spAutoFit/>
          </a:bodyPr>
          <a:lstStyle/>
          <a:p>
            <a:r>
              <a:rPr lang="en-US" sz="2000" b="1" dirty="0"/>
              <a:t>Virtual file system</a:t>
            </a:r>
          </a:p>
        </p:txBody>
      </p:sp>
      <p:grpSp>
        <p:nvGrpSpPr>
          <p:cNvPr id="33" name="Group 32">
            <a:extLst>
              <a:ext uri="{FF2B5EF4-FFF2-40B4-BE49-F238E27FC236}">
                <a16:creationId xmlns:a16="http://schemas.microsoft.com/office/drawing/2014/main" id="{07960E88-6458-4617-49C2-228C4C1CE423}"/>
              </a:ext>
            </a:extLst>
          </p:cNvPr>
          <p:cNvGrpSpPr/>
          <p:nvPr/>
        </p:nvGrpSpPr>
        <p:grpSpPr>
          <a:xfrm>
            <a:off x="6043888" y="4154469"/>
            <a:ext cx="565920" cy="2144880"/>
            <a:chOff x="6043888" y="4154469"/>
            <a:chExt cx="565920" cy="2144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6D991D5-F22D-03AA-C864-82761F2EA3A1}"/>
                    </a:ext>
                  </a:extLst>
                </p14:cNvPr>
                <p14:cNvContentPartPr/>
                <p14:nvPr/>
              </p14:nvContentPartPr>
              <p14:xfrm>
                <a:off x="6069448" y="4154469"/>
                <a:ext cx="540360" cy="2083680"/>
              </p14:xfrm>
            </p:contentPart>
          </mc:Choice>
          <mc:Fallback xmlns="">
            <p:pic>
              <p:nvPicPr>
                <p:cNvPr id="31" name="Ink 30">
                  <a:extLst>
                    <a:ext uri="{FF2B5EF4-FFF2-40B4-BE49-F238E27FC236}">
                      <a16:creationId xmlns:a16="http://schemas.microsoft.com/office/drawing/2014/main" id="{36D991D5-F22D-03AA-C864-82761F2EA3A1}"/>
                    </a:ext>
                  </a:extLst>
                </p:cNvPr>
                <p:cNvPicPr/>
                <p:nvPr/>
              </p:nvPicPr>
              <p:blipFill>
                <a:blip r:embed="rId6"/>
                <a:stretch>
                  <a:fillRect/>
                </a:stretch>
              </p:blipFill>
              <p:spPr>
                <a:xfrm>
                  <a:off x="6051448" y="4136829"/>
                  <a:ext cx="57600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DF7892F6-2A7B-6CF8-C67E-036CFE8A286B}"/>
                    </a:ext>
                  </a:extLst>
                </p14:cNvPr>
                <p14:cNvContentPartPr/>
                <p14:nvPr/>
              </p14:nvContentPartPr>
              <p14:xfrm>
                <a:off x="6043888" y="6031509"/>
                <a:ext cx="295560" cy="267840"/>
              </p14:xfrm>
            </p:contentPart>
          </mc:Choice>
          <mc:Fallback xmlns="">
            <p:pic>
              <p:nvPicPr>
                <p:cNvPr id="32" name="Ink 31">
                  <a:extLst>
                    <a:ext uri="{FF2B5EF4-FFF2-40B4-BE49-F238E27FC236}">
                      <a16:creationId xmlns:a16="http://schemas.microsoft.com/office/drawing/2014/main" id="{DF7892F6-2A7B-6CF8-C67E-036CFE8A286B}"/>
                    </a:ext>
                  </a:extLst>
                </p:cNvPr>
                <p:cNvPicPr/>
                <p:nvPr/>
              </p:nvPicPr>
              <p:blipFill>
                <a:blip r:embed="rId8"/>
                <a:stretch>
                  <a:fillRect/>
                </a:stretch>
              </p:blipFill>
              <p:spPr>
                <a:xfrm>
                  <a:off x="6025888" y="6013869"/>
                  <a:ext cx="331200" cy="303480"/>
                </a:xfrm>
                <a:prstGeom prst="rect">
                  <a:avLst/>
                </a:prstGeom>
              </p:spPr>
            </p:pic>
          </mc:Fallback>
        </mc:AlternateContent>
      </p:grpSp>
    </p:spTree>
    <p:extLst>
      <p:ext uri="{BB962C8B-B14F-4D97-AF65-F5344CB8AC3E}">
        <p14:creationId xmlns:p14="http://schemas.microsoft.com/office/powerpoint/2010/main" val="849688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7295B-378C-4630-9C5F-6D42BC54DBE9}"/>
              </a:ext>
            </a:extLst>
          </p:cNvPr>
          <p:cNvSpPr>
            <a:spLocks noGrp="1"/>
          </p:cNvSpPr>
          <p:nvPr>
            <p:ph type="title"/>
          </p:nvPr>
        </p:nvSpPr>
        <p:spPr/>
        <p:txBody>
          <a:bodyPr/>
          <a:lstStyle/>
          <a:p>
            <a:r>
              <a:rPr lang="en-US" dirty="0"/>
              <a:t>Linux is a VFS</a:t>
            </a:r>
          </a:p>
        </p:txBody>
      </p:sp>
      <p:sp>
        <p:nvSpPr>
          <p:cNvPr id="5" name="Content Placeholder 4">
            <a:extLst>
              <a:ext uri="{FF2B5EF4-FFF2-40B4-BE49-F238E27FC236}">
                <a16:creationId xmlns:a16="http://schemas.microsoft.com/office/drawing/2014/main" id="{8DE5951C-3427-4B1F-BFA6-46E91D76D827}"/>
              </a:ext>
            </a:extLst>
          </p:cNvPr>
          <p:cNvSpPr>
            <a:spLocks noGrp="1"/>
          </p:cNvSpPr>
          <p:nvPr>
            <p:ph idx="1"/>
          </p:nvPr>
        </p:nvSpPr>
        <p:spPr>
          <a:xfrm>
            <a:off x="838200" y="1825624"/>
            <a:ext cx="5482928" cy="4293822"/>
          </a:xfrm>
        </p:spPr>
        <p:txBody>
          <a:bodyPr>
            <a:normAutofit fontScale="85000" lnSpcReduction="20000"/>
          </a:bodyPr>
          <a:lstStyle/>
          <a:p>
            <a:r>
              <a:rPr lang="en-GB" dirty="0"/>
              <a:t>VFS allows client applications to access different types of </a:t>
            </a:r>
            <a:r>
              <a:rPr lang="en-GB" dirty="0">
                <a:solidFill>
                  <a:srgbClr val="FF0000"/>
                </a:solidFill>
              </a:rPr>
              <a:t>concrete</a:t>
            </a:r>
            <a:r>
              <a:rPr lang="en-GB" dirty="0"/>
              <a:t> file systems in a uniform way</a:t>
            </a:r>
          </a:p>
          <a:p>
            <a:pPr lvl="1"/>
            <a:r>
              <a:rPr lang="en-GB" dirty="0"/>
              <a:t>provides an abstract layer for upper-layer applications</a:t>
            </a:r>
          </a:p>
          <a:p>
            <a:pPr lvl="1"/>
            <a:r>
              <a:rPr lang="en-GB" dirty="0"/>
              <a:t> The same techniques can be utilized to investigate different types of devices</a:t>
            </a:r>
          </a:p>
          <a:p>
            <a:r>
              <a:rPr lang="en-GB" dirty="0"/>
              <a:t>Each and everything in Linux is a </a:t>
            </a:r>
            <a:r>
              <a:rPr lang="en-GB" dirty="0">
                <a:solidFill>
                  <a:srgbClr val="FF0000"/>
                </a:solidFill>
              </a:rPr>
              <a:t>file </a:t>
            </a:r>
            <a:r>
              <a:rPr lang="en-GB" dirty="0">
                <a:solidFill>
                  <a:schemeClr val="accent6"/>
                </a:solidFill>
              </a:rPr>
              <a:t>(Everything appears somewhere in the filesystem)</a:t>
            </a:r>
          </a:p>
          <a:p>
            <a:pPr lvl="1"/>
            <a:r>
              <a:rPr lang="en-GB" dirty="0"/>
              <a:t>file, directory, hard disks, CD/DVD, NIC, USB</a:t>
            </a:r>
          </a:p>
          <a:p>
            <a:pPr lvl="1"/>
            <a:r>
              <a:rPr lang="en-GB" dirty="0"/>
              <a:t>devices can be represented as file-like objects under </a:t>
            </a:r>
            <a:r>
              <a:rPr lang="en-GB" dirty="0">
                <a:latin typeface="OCRB" panose="020B0609020202020204" pitchFamily="49" charset="0"/>
              </a:rPr>
              <a:t>/dev/ </a:t>
            </a:r>
            <a:r>
              <a:rPr lang="en-GB" dirty="0"/>
              <a:t>filesystem.</a:t>
            </a:r>
          </a:p>
          <a:p>
            <a:r>
              <a:rPr lang="en-GB" dirty="0"/>
              <a:t>OS recognizes files by</a:t>
            </a:r>
          </a:p>
          <a:p>
            <a:pPr lvl="1"/>
            <a:r>
              <a:rPr lang="en-GB" dirty="0" err="1"/>
              <a:t>inode</a:t>
            </a:r>
            <a:r>
              <a:rPr lang="en-GB" dirty="0"/>
              <a:t> (index node)</a:t>
            </a:r>
            <a:endParaRPr lang="en-US" dirty="0"/>
          </a:p>
        </p:txBody>
      </p:sp>
      <p:pic>
        <p:nvPicPr>
          <p:cNvPr id="1026" name="Picture 2" descr="Graphic of an abstraction layer over different file systems and storage devices">
            <a:extLst>
              <a:ext uri="{FF2B5EF4-FFF2-40B4-BE49-F238E27FC236}">
                <a16:creationId xmlns:a16="http://schemas.microsoft.com/office/drawing/2014/main" id="{97BABED6-88A6-4322-B0AD-D162CA6EE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690688"/>
            <a:ext cx="5482929" cy="4369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DCFBE11-29B6-417D-8DCD-1C0E1D5326AC}"/>
              </a:ext>
            </a:extLst>
          </p:cNvPr>
          <p:cNvCxnSpPr>
            <a:cxnSpLocks/>
          </p:cNvCxnSpPr>
          <p:nvPr/>
        </p:nvCxnSpPr>
        <p:spPr>
          <a:xfrm>
            <a:off x="5416062" y="4790831"/>
            <a:ext cx="1336431" cy="23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3949EA-E1B0-453F-943D-83D259055F3E}"/>
              </a:ext>
            </a:extLst>
          </p:cNvPr>
          <p:cNvCxnSpPr/>
          <p:nvPr/>
        </p:nvCxnSpPr>
        <p:spPr>
          <a:xfrm>
            <a:off x="5416062" y="2852615"/>
            <a:ext cx="984737"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C7FBBD-DC29-48D0-9F98-6723CE278B4B}"/>
              </a:ext>
            </a:extLst>
          </p:cNvPr>
          <p:cNvCxnSpPr/>
          <p:nvPr/>
        </p:nvCxnSpPr>
        <p:spPr>
          <a:xfrm>
            <a:off x="5416062" y="2852615"/>
            <a:ext cx="1930400"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7603F-DDC5-45E7-9675-1CBA97289273}"/>
              </a:ext>
            </a:extLst>
          </p:cNvPr>
          <p:cNvCxnSpPr/>
          <p:nvPr/>
        </p:nvCxnSpPr>
        <p:spPr>
          <a:xfrm>
            <a:off x="5416062" y="2852615"/>
            <a:ext cx="3407507" cy="34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B6908-A50C-41C9-A229-FCF42C20BD40}"/>
              </a:ext>
            </a:extLst>
          </p:cNvPr>
          <p:cNvCxnSpPr/>
          <p:nvPr/>
        </p:nvCxnSpPr>
        <p:spPr>
          <a:xfrm>
            <a:off x="5416062" y="2852615"/>
            <a:ext cx="4517292"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F596E-CE64-469F-958F-BDA47ACE1ACF}"/>
              </a:ext>
            </a:extLst>
          </p:cNvPr>
          <p:cNvSpPr txBox="1"/>
          <p:nvPr/>
        </p:nvSpPr>
        <p:spPr>
          <a:xfrm>
            <a:off x="6697785" y="6619836"/>
            <a:ext cx="5072184" cy="261610"/>
          </a:xfrm>
          <a:prstGeom prst="rect">
            <a:avLst/>
          </a:prstGeom>
          <a:noFill/>
        </p:spPr>
        <p:txBody>
          <a:bodyPr wrap="square">
            <a:spAutoFit/>
          </a:bodyPr>
          <a:lstStyle/>
          <a:p>
            <a:r>
              <a:rPr lang="en-US" sz="1050" dirty="0"/>
              <a:t>https://developer.ibm.com/technologies/linux/tutorials/l-virtual-filesystem-switch/</a:t>
            </a:r>
          </a:p>
        </p:txBody>
      </p:sp>
    </p:spTree>
    <p:extLst>
      <p:ext uri="{BB962C8B-B14F-4D97-AF65-F5344CB8AC3E}">
        <p14:creationId xmlns:p14="http://schemas.microsoft.com/office/powerpoint/2010/main" val="262307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66BD-A20C-4FE3-B3D0-DE3471CC96DA}"/>
              </a:ext>
            </a:extLst>
          </p:cNvPr>
          <p:cNvSpPr>
            <a:spLocks noGrp="1"/>
          </p:cNvSpPr>
          <p:nvPr>
            <p:ph type="title"/>
          </p:nvPr>
        </p:nvSpPr>
        <p:spPr/>
        <p:txBody>
          <a:bodyPr/>
          <a:lstStyle/>
          <a:p>
            <a:r>
              <a:rPr lang="en-GB" dirty="0"/>
              <a:t>What is </a:t>
            </a:r>
            <a:r>
              <a:rPr lang="en-GB" dirty="0" err="1"/>
              <a:t>inode</a:t>
            </a:r>
            <a:r>
              <a:rPr lang="en-GB" dirty="0"/>
              <a:t>?</a:t>
            </a:r>
            <a:endParaRPr lang="en-US" dirty="0"/>
          </a:p>
        </p:txBody>
      </p:sp>
      <p:sp>
        <p:nvSpPr>
          <p:cNvPr id="3" name="Content Placeholder 2">
            <a:extLst>
              <a:ext uri="{FF2B5EF4-FFF2-40B4-BE49-F238E27FC236}">
                <a16:creationId xmlns:a16="http://schemas.microsoft.com/office/drawing/2014/main" id="{52F78973-1ADD-4770-A5C6-3ED22137CD7C}"/>
              </a:ext>
            </a:extLst>
          </p:cNvPr>
          <p:cNvSpPr>
            <a:spLocks noGrp="1"/>
          </p:cNvSpPr>
          <p:nvPr>
            <p:ph idx="1"/>
          </p:nvPr>
        </p:nvSpPr>
        <p:spPr>
          <a:xfrm>
            <a:off x="838200" y="1825625"/>
            <a:ext cx="5132754" cy="4351338"/>
          </a:xfrm>
        </p:spPr>
        <p:txBody>
          <a:bodyPr>
            <a:normAutofit fontScale="92500" lnSpcReduction="10000"/>
          </a:bodyPr>
          <a:lstStyle/>
          <a:p>
            <a:r>
              <a:rPr lang="en-GB" dirty="0" err="1"/>
              <a:t>inode</a:t>
            </a:r>
            <a:r>
              <a:rPr lang="en-GB" dirty="0"/>
              <a:t> is an ID of a file/folder</a:t>
            </a:r>
          </a:p>
          <a:p>
            <a:pPr lvl="1"/>
            <a:r>
              <a:rPr lang="en-GB" dirty="0"/>
              <a:t>unique number</a:t>
            </a:r>
          </a:p>
          <a:p>
            <a:r>
              <a:rPr lang="en-GB" dirty="0" err="1"/>
              <a:t>inode</a:t>
            </a:r>
            <a:r>
              <a:rPr lang="en-GB" dirty="0"/>
              <a:t> is a data structure of a file</a:t>
            </a:r>
          </a:p>
          <a:p>
            <a:pPr lvl="1"/>
            <a:r>
              <a:rPr lang="en-GB" dirty="0"/>
              <a:t>You store your information in a file, and the operating system stores the information/metadata about a file in an </a:t>
            </a:r>
            <a:r>
              <a:rPr lang="en-GB" dirty="0" err="1"/>
              <a:t>inode</a:t>
            </a:r>
            <a:endParaRPr lang="en-GB" dirty="0"/>
          </a:p>
          <a:p>
            <a:r>
              <a:rPr lang="en-GB" dirty="0" err="1"/>
              <a:t>inode</a:t>
            </a:r>
            <a:r>
              <a:rPr lang="en-GB" dirty="0"/>
              <a:t> points to the content of a file</a:t>
            </a:r>
          </a:p>
          <a:p>
            <a:r>
              <a:rPr lang="en-GB" dirty="0"/>
              <a:t>How to access to a file?</a:t>
            </a:r>
          </a:p>
          <a:p>
            <a:pPr lvl="1"/>
            <a:r>
              <a:rPr lang="en-GB" dirty="0" err="1"/>
              <a:t>inode</a:t>
            </a:r>
            <a:r>
              <a:rPr lang="en-GB" dirty="0"/>
              <a:t> ID</a:t>
            </a:r>
          </a:p>
          <a:p>
            <a:pPr lvl="1"/>
            <a:r>
              <a:rPr lang="en-GB" dirty="0"/>
              <a:t>file name=&gt;</a:t>
            </a:r>
            <a:r>
              <a:rPr lang="en-GB" dirty="0" err="1"/>
              <a:t>inode</a:t>
            </a:r>
            <a:r>
              <a:rPr lang="en-GB" dirty="0"/>
              <a:t> ID</a:t>
            </a:r>
          </a:p>
          <a:p>
            <a:pPr lvl="1"/>
            <a:endParaRPr lang="en-GB" dirty="0"/>
          </a:p>
          <a:p>
            <a:endParaRPr lang="en-US" dirty="0"/>
          </a:p>
        </p:txBody>
      </p:sp>
      <p:pic>
        <p:nvPicPr>
          <p:cNvPr id="2050" name="Picture 2">
            <a:extLst>
              <a:ext uri="{FF2B5EF4-FFF2-40B4-BE49-F238E27FC236}">
                <a16:creationId xmlns:a16="http://schemas.microsoft.com/office/drawing/2014/main" id="{B65BF09A-60A9-45E0-A526-3C859DF2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55" y="0"/>
            <a:ext cx="4251966" cy="3487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720A7-2A9A-4F8F-8634-DCA2F2DE3064}"/>
              </a:ext>
            </a:extLst>
          </p:cNvPr>
          <p:cNvSpPr txBox="1"/>
          <p:nvPr/>
        </p:nvSpPr>
        <p:spPr>
          <a:xfrm>
            <a:off x="8174892" y="6596390"/>
            <a:ext cx="3423141" cy="261610"/>
          </a:xfrm>
          <a:prstGeom prst="rect">
            <a:avLst/>
          </a:prstGeom>
          <a:noFill/>
        </p:spPr>
        <p:txBody>
          <a:bodyPr wrap="square">
            <a:spAutoFit/>
          </a:bodyPr>
          <a:lstStyle/>
          <a:p>
            <a:r>
              <a:rPr lang="en-US" sz="1050"/>
              <a:t>https://www.slashroot.in/inode-and-its-structure-linux</a:t>
            </a:r>
            <a:endParaRPr lang="en-US" sz="1050" dirty="0"/>
          </a:p>
        </p:txBody>
      </p:sp>
      <p:cxnSp>
        <p:nvCxnSpPr>
          <p:cNvPr id="7" name="Straight Arrow Connector 6">
            <a:extLst>
              <a:ext uri="{FF2B5EF4-FFF2-40B4-BE49-F238E27FC236}">
                <a16:creationId xmlns:a16="http://schemas.microsoft.com/office/drawing/2014/main" id="{EC307391-1545-4E1F-8009-63028612972F}"/>
              </a:ext>
            </a:extLst>
          </p:cNvPr>
          <p:cNvCxnSpPr>
            <a:cxnSpLocks/>
          </p:cNvCxnSpPr>
          <p:nvPr/>
        </p:nvCxnSpPr>
        <p:spPr>
          <a:xfrm flipV="1">
            <a:off x="4338536" y="1268427"/>
            <a:ext cx="4430326" cy="7257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4247ABBB-72B0-41C5-8F01-D118479E0DB4}"/>
              </a:ext>
            </a:extLst>
          </p:cNvPr>
          <p:cNvPicPr>
            <a:picLocks noChangeAspect="1"/>
          </p:cNvPicPr>
          <p:nvPr/>
        </p:nvPicPr>
        <p:blipFill>
          <a:blip r:embed="rId4"/>
          <a:stretch>
            <a:fillRect/>
          </a:stretch>
        </p:blipFill>
        <p:spPr>
          <a:xfrm>
            <a:off x="7330830" y="3363841"/>
            <a:ext cx="1522168" cy="3363354"/>
          </a:xfrm>
          <a:prstGeom prst="rect">
            <a:avLst/>
          </a:prstGeom>
        </p:spPr>
      </p:pic>
      <p:cxnSp>
        <p:nvCxnSpPr>
          <p:cNvPr id="11" name="Straight Arrow Connector 10">
            <a:extLst>
              <a:ext uri="{FF2B5EF4-FFF2-40B4-BE49-F238E27FC236}">
                <a16:creationId xmlns:a16="http://schemas.microsoft.com/office/drawing/2014/main" id="{562E99B7-4DD8-4194-9313-6D742A2FC80C}"/>
              </a:ext>
            </a:extLst>
          </p:cNvPr>
          <p:cNvCxnSpPr>
            <a:cxnSpLocks/>
          </p:cNvCxnSpPr>
          <p:nvPr/>
        </p:nvCxnSpPr>
        <p:spPr>
          <a:xfrm>
            <a:off x="5806831" y="2841068"/>
            <a:ext cx="1570892" cy="1550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60479DE-353E-43E3-85FD-C447AFEDAE00}"/>
              </a:ext>
            </a:extLst>
          </p:cNvPr>
          <p:cNvSpPr txBox="1"/>
          <p:nvPr/>
        </p:nvSpPr>
        <p:spPr>
          <a:xfrm>
            <a:off x="8895330" y="3531569"/>
            <a:ext cx="2501839" cy="369332"/>
          </a:xfrm>
          <a:prstGeom prst="rect">
            <a:avLst/>
          </a:prstGeom>
          <a:noFill/>
        </p:spPr>
        <p:txBody>
          <a:bodyPr wrap="square">
            <a:spAutoFit/>
          </a:bodyPr>
          <a:lstStyle/>
          <a:p>
            <a:r>
              <a:rPr lang="en-US" dirty="0">
                <a:solidFill>
                  <a:schemeClr val="accent6"/>
                </a:solidFill>
              </a:rPr>
              <a:t>permission information</a:t>
            </a:r>
          </a:p>
        </p:txBody>
      </p:sp>
      <p:sp>
        <p:nvSpPr>
          <p:cNvPr id="19" name="TextBox 18">
            <a:extLst>
              <a:ext uri="{FF2B5EF4-FFF2-40B4-BE49-F238E27FC236}">
                <a16:creationId xmlns:a16="http://schemas.microsoft.com/office/drawing/2014/main" id="{8B17EBD2-ED41-4B1F-A6A2-41C777213C37}"/>
              </a:ext>
            </a:extLst>
          </p:cNvPr>
          <p:cNvSpPr txBox="1"/>
          <p:nvPr/>
        </p:nvSpPr>
        <p:spPr>
          <a:xfrm>
            <a:off x="9022982" y="5314816"/>
            <a:ext cx="2125785" cy="369332"/>
          </a:xfrm>
          <a:prstGeom prst="rect">
            <a:avLst/>
          </a:prstGeom>
          <a:noFill/>
        </p:spPr>
        <p:txBody>
          <a:bodyPr wrap="square">
            <a:spAutoFit/>
          </a:bodyPr>
          <a:lstStyle/>
          <a:p>
            <a:r>
              <a:rPr lang="en-US" dirty="0">
                <a:solidFill>
                  <a:schemeClr val="accent6"/>
                </a:solidFill>
              </a:rPr>
              <a:t>block</a:t>
            </a:r>
            <a:r>
              <a:rPr lang="en-US" dirty="0"/>
              <a:t> </a:t>
            </a:r>
            <a:r>
              <a:rPr lang="en-US" dirty="0">
                <a:solidFill>
                  <a:schemeClr val="accent6"/>
                </a:solidFill>
              </a:rPr>
              <a:t>pointers</a:t>
            </a:r>
          </a:p>
        </p:txBody>
      </p:sp>
      <p:sp>
        <p:nvSpPr>
          <p:cNvPr id="18" name="Right Brace 17">
            <a:extLst>
              <a:ext uri="{FF2B5EF4-FFF2-40B4-BE49-F238E27FC236}">
                <a16:creationId xmlns:a16="http://schemas.microsoft.com/office/drawing/2014/main" id="{EA74387A-0410-44B2-B340-2B2D226ED72D}"/>
              </a:ext>
            </a:extLst>
          </p:cNvPr>
          <p:cNvSpPr/>
          <p:nvPr/>
        </p:nvSpPr>
        <p:spPr>
          <a:xfrm>
            <a:off x="8768862" y="4650154"/>
            <a:ext cx="187569" cy="17037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EB9B4FA-121E-45FD-915B-8AC50E35ED76}"/>
              </a:ext>
            </a:extLst>
          </p:cNvPr>
          <p:cNvCxnSpPr>
            <a:cxnSpLocks/>
            <a:endCxn id="17" idx="1"/>
          </p:cNvCxnSpPr>
          <p:nvPr/>
        </p:nvCxnSpPr>
        <p:spPr>
          <a:xfrm>
            <a:off x="8661798" y="3716235"/>
            <a:ext cx="2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37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D5774-5837-4C41-A0B8-979FDAEC4639}"/>
              </a:ext>
            </a:extLst>
          </p:cNvPr>
          <p:cNvSpPr>
            <a:spLocks noGrp="1"/>
          </p:cNvSpPr>
          <p:nvPr>
            <p:ph type="title"/>
          </p:nvPr>
        </p:nvSpPr>
        <p:spPr/>
        <p:txBody>
          <a:bodyPr/>
          <a:lstStyle/>
          <a:p>
            <a:r>
              <a:rPr lang="en-GB" dirty="0"/>
              <a:t>Open a Linux Terminator</a:t>
            </a:r>
            <a:endParaRPr lang="en-US" dirty="0"/>
          </a:p>
        </p:txBody>
      </p:sp>
      <p:pic>
        <p:nvPicPr>
          <p:cNvPr id="6" name="Picture 5">
            <a:extLst>
              <a:ext uri="{FF2B5EF4-FFF2-40B4-BE49-F238E27FC236}">
                <a16:creationId xmlns:a16="http://schemas.microsoft.com/office/drawing/2014/main" id="{2BC507A4-8C0E-48D0-8A5A-8BFCA8B3D3C9}"/>
              </a:ext>
            </a:extLst>
          </p:cNvPr>
          <p:cNvPicPr>
            <a:picLocks noChangeAspect="1"/>
          </p:cNvPicPr>
          <p:nvPr/>
        </p:nvPicPr>
        <p:blipFill>
          <a:blip r:embed="rId2"/>
          <a:stretch>
            <a:fillRect/>
          </a:stretch>
        </p:blipFill>
        <p:spPr>
          <a:xfrm>
            <a:off x="838200" y="1861251"/>
            <a:ext cx="6168773" cy="4228264"/>
          </a:xfrm>
          <a:prstGeom prst="rect">
            <a:avLst/>
          </a:prstGeom>
        </p:spPr>
      </p:pic>
      <p:sp>
        <p:nvSpPr>
          <p:cNvPr id="3" name="TextBox 2">
            <a:extLst>
              <a:ext uri="{FF2B5EF4-FFF2-40B4-BE49-F238E27FC236}">
                <a16:creationId xmlns:a16="http://schemas.microsoft.com/office/drawing/2014/main" id="{53522F7C-2383-3FA5-0474-CEAF7D22E12B}"/>
              </a:ext>
            </a:extLst>
          </p:cNvPr>
          <p:cNvSpPr txBox="1"/>
          <p:nvPr/>
        </p:nvSpPr>
        <p:spPr>
          <a:xfrm>
            <a:off x="3558073" y="6458649"/>
            <a:ext cx="1725128" cy="369332"/>
          </a:xfrm>
          <a:prstGeom prst="rect">
            <a:avLst/>
          </a:prstGeom>
          <a:noFill/>
        </p:spPr>
        <p:txBody>
          <a:bodyPr wrap="square">
            <a:spAutoFit/>
          </a:bodyPr>
          <a:lstStyle/>
          <a:p>
            <a:r>
              <a:rPr lang="en-GB" b="0" i="0" dirty="0">
                <a:solidFill>
                  <a:srgbClr val="374151"/>
                </a:solidFill>
                <a:effectLst/>
                <a:latin typeface="Söhne"/>
              </a:rPr>
              <a:t>same as </a:t>
            </a:r>
            <a:r>
              <a:rPr lang="en-GB" b="0" i="0" dirty="0" err="1">
                <a:solidFill>
                  <a:srgbClr val="374151"/>
                </a:solidFill>
                <a:effectLst/>
                <a:latin typeface="OCRB" panose="020B0609020202020204" pitchFamily="49" charset="0"/>
              </a:rPr>
              <a:t>cmd</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0EB3DCE7-4CC3-E046-733E-4532CF477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3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8ACCFB-5720-477D-959E-B699A772B5CF}"/>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File inode</a:t>
            </a:r>
            <a:endParaRPr lang="en-US" sz="3600">
              <a:solidFill>
                <a:srgbClr val="FFFFFF"/>
              </a:solidFill>
            </a:endParaRPr>
          </a:p>
        </p:txBody>
      </p:sp>
      <p:pic>
        <p:nvPicPr>
          <p:cNvPr id="8" name="Picture 7">
            <a:extLst>
              <a:ext uri="{FF2B5EF4-FFF2-40B4-BE49-F238E27FC236}">
                <a16:creationId xmlns:a16="http://schemas.microsoft.com/office/drawing/2014/main" id="{D426D9F4-577D-4B6F-BA44-9FC955D33A5E}"/>
              </a:ext>
            </a:extLst>
          </p:cNvPr>
          <p:cNvPicPr>
            <a:picLocks noChangeAspect="1"/>
          </p:cNvPicPr>
          <p:nvPr/>
        </p:nvPicPr>
        <p:blipFill>
          <a:blip r:embed="rId2"/>
          <a:stretch>
            <a:fillRect/>
          </a:stretch>
        </p:blipFill>
        <p:spPr>
          <a:xfrm>
            <a:off x="4527805" y="643466"/>
            <a:ext cx="6905984" cy="5887352"/>
          </a:xfrm>
          <a:prstGeom prst="rect">
            <a:avLst/>
          </a:prstGeom>
        </p:spPr>
      </p:pic>
      <p:sp>
        <p:nvSpPr>
          <p:cNvPr id="11" name="TextBox 10">
            <a:extLst>
              <a:ext uri="{FF2B5EF4-FFF2-40B4-BE49-F238E27FC236}">
                <a16:creationId xmlns:a16="http://schemas.microsoft.com/office/drawing/2014/main" id="{87E9E270-98BD-42FE-9F09-FD1F6045A2EC}"/>
              </a:ext>
            </a:extLst>
          </p:cNvPr>
          <p:cNvSpPr txBox="1"/>
          <p:nvPr/>
        </p:nvSpPr>
        <p:spPr>
          <a:xfrm>
            <a:off x="8799812" y="1695794"/>
            <a:ext cx="2469973" cy="1569660"/>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600" i="1" dirty="0">
                <a:solidFill>
                  <a:srgbClr val="FF0000"/>
                </a:solidFill>
              </a:rPr>
              <a:t>-</a:t>
            </a:r>
            <a:r>
              <a:rPr lang="en-GB" sz="1600" i="1" dirty="0" err="1">
                <a:solidFill>
                  <a:srgbClr val="FF0000"/>
                </a:solidFill>
              </a:rPr>
              <a:t>i</a:t>
            </a:r>
            <a:r>
              <a:rPr lang="en-GB" sz="1600" i="1" dirty="0">
                <a:solidFill>
                  <a:srgbClr val="FF0000"/>
                </a:solidFill>
              </a:rPr>
              <a:t>, --</a:t>
            </a:r>
            <a:r>
              <a:rPr lang="en-GB" sz="1600" i="1" dirty="0" err="1">
                <a:solidFill>
                  <a:srgbClr val="FF0000"/>
                </a:solidFill>
              </a:rPr>
              <a:t>inode</a:t>
            </a:r>
            <a:r>
              <a:rPr lang="en-GB" sz="1600" i="1" dirty="0">
                <a:solidFill>
                  <a:srgbClr val="FF0000"/>
                </a:solidFill>
              </a:rPr>
              <a:t>      </a:t>
            </a:r>
            <a:r>
              <a:rPr lang="en-GB" sz="1600" dirty="0"/>
              <a:t>print the index number of each file</a:t>
            </a:r>
          </a:p>
          <a:p>
            <a:pPr marL="285750" indent="-285750">
              <a:buFont typeface="Arial" panose="020B0604020202020204" pitchFamily="34" charset="0"/>
              <a:buChar char="•"/>
            </a:pPr>
            <a:r>
              <a:rPr lang="en-GB" sz="1600" i="1" dirty="0">
                <a:solidFill>
                  <a:srgbClr val="FF0000"/>
                </a:solidFill>
              </a:rPr>
              <a:t>-a, --all   </a:t>
            </a:r>
            <a:r>
              <a:rPr lang="en-GB" sz="1600" dirty="0"/>
              <a:t>do not ignore entries starting with . (hidden file)</a:t>
            </a:r>
          </a:p>
        </p:txBody>
      </p:sp>
      <p:sp>
        <p:nvSpPr>
          <p:cNvPr id="2" name="TextBox 1">
            <a:extLst>
              <a:ext uri="{FF2B5EF4-FFF2-40B4-BE49-F238E27FC236}">
                <a16:creationId xmlns:a16="http://schemas.microsoft.com/office/drawing/2014/main" id="{148F80D7-D124-86A1-C110-9DCEB236E5FE}"/>
              </a:ext>
            </a:extLst>
          </p:cNvPr>
          <p:cNvSpPr txBox="1"/>
          <p:nvPr/>
        </p:nvSpPr>
        <p:spPr>
          <a:xfrm>
            <a:off x="3165385"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48A4602C-A27B-03EF-1E66-BF6F725EF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149"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4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CBCC3-0B20-4F74-9E49-25F3BAAF2D33}"/>
              </a:ext>
            </a:extLst>
          </p:cNvPr>
          <p:cNvPicPr>
            <a:picLocks noChangeAspect="1"/>
          </p:cNvPicPr>
          <p:nvPr/>
        </p:nvPicPr>
        <p:blipFill>
          <a:blip r:embed="rId2"/>
          <a:stretch>
            <a:fillRect/>
          </a:stretch>
        </p:blipFill>
        <p:spPr>
          <a:xfrm>
            <a:off x="1778896" y="18754"/>
            <a:ext cx="8634208" cy="6820491"/>
          </a:xfrm>
          <a:prstGeom prst="rect">
            <a:avLst/>
          </a:prstGeom>
        </p:spPr>
      </p:pic>
    </p:spTree>
    <p:extLst>
      <p:ext uri="{BB962C8B-B14F-4D97-AF65-F5344CB8AC3E}">
        <p14:creationId xmlns:p14="http://schemas.microsoft.com/office/powerpoint/2010/main" val="3068364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A890-57B6-4DFA-929A-AE449FC9BABA}"/>
              </a:ext>
            </a:extLst>
          </p:cNvPr>
          <p:cNvSpPr>
            <a:spLocks noGrp="1"/>
          </p:cNvSpPr>
          <p:nvPr>
            <p:ph type="title"/>
          </p:nvPr>
        </p:nvSpPr>
        <p:spPr/>
        <p:txBody>
          <a:bodyPr/>
          <a:lstStyle/>
          <a:p>
            <a:r>
              <a:rPr lang="en-GB" dirty="0"/>
              <a:t>Disk free information (</a:t>
            </a:r>
            <a:r>
              <a:rPr lang="en-GB" i="1" dirty="0">
                <a:solidFill>
                  <a:srgbClr val="7030A0"/>
                </a:solidFill>
              </a:rPr>
              <a:t>df</a:t>
            </a:r>
            <a:r>
              <a:rPr lang="en-GB" dirty="0"/>
              <a:t>) </a:t>
            </a:r>
            <a:r>
              <a:rPr lang="en-GB" dirty="0" err="1"/>
              <a:t>inode</a:t>
            </a:r>
            <a:endParaRPr lang="en-US" dirty="0"/>
          </a:p>
        </p:txBody>
      </p:sp>
      <p:pic>
        <p:nvPicPr>
          <p:cNvPr id="4" name="Picture 3">
            <a:extLst>
              <a:ext uri="{FF2B5EF4-FFF2-40B4-BE49-F238E27FC236}">
                <a16:creationId xmlns:a16="http://schemas.microsoft.com/office/drawing/2014/main" id="{00552C3E-CC0A-47E4-B981-B93BE117E855}"/>
              </a:ext>
            </a:extLst>
          </p:cNvPr>
          <p:cNvPicPr>
            <a:picLocks noChangeAspect="1"/>
          </p:cNvPicPr>
          <p:nvPr/>
        </p:nvPicPr>
        <p:blipFill>
          <a:blip r:embed="rId3"/>
          <a:stretch>
            <a:fillRect/>
          </a:stretch>
        </p:blipFill>
        <p:spPr>
          <a:xfrm>
            <a:off x="952843" y="1852911"/>
            <a:ext cx="9018008" cy="3729910"/>
          </a:xfrm>
          <a:prstGeom prst="rect">
            <a:avLst/>
          </a:prstGeom>
        </p:spPr>
      </p:pic>
      <p:sp>
        <p:nvSpPr>
          <p:cNvPr id="6" name="TextBox 5">
            <a:extLst>
              <a:ext uri="{FF2B5EF4-FFF2-40B4-BE49-F238E27FC236}">
                <a16:creationId xmlns:a16="http://schemas.microsoft.com/office/drawing/2014/main" id="{E697AA09-D0C7-4AD3-AF69-A073945B6CFC}"/>
              </a:ext>
            </a:extLst>
          </p:cNvPr>
          <p:cNvSpPr txBox="1"/>
          <p:nvPr/>
        </p:nvSpPr>
        <p:spPr>
          <a:xfrm>
            <a:off x="4165600" y="2593703"/>
            <a:ext cx="3860800" cy="369332"/>
          </a:xfrm>
          <a:prstGeom prst="rect">
            <a:avLst/>
          </a:prstGeom>
          <a:solidFill>
            <a:schemeClr val="accent4">
              <a:lumMod val="20000"/>
              <a:lumOff val="80000"/>
            </a:schemeClr>
          </a:solidFill>
        </p:spPr>
        <p:txBody>
          <a:bodyPr wrap="square">
            <a:spAutoFit/>
          </a:bodyPr>
          <a:lstStyle/>
          <a:p>
            <a:r>
              <a:rPr lang="en-US" i="1" dirty="0">
                <a:solidFill>
                  <a:srgbClr val="FF0000"/>
                </a:solidFill>
              </a:rPr>
              <a:t>-</a:t>
            </a:r>
            <a:r>
              <a:rPr lang="en-US" i="1" dirty="0" err="1">
                <a:solidFill>
                  <a:srgbClr val="FF0000"/>
                </a:solidFill>
              </a:rPr>
              <a:t>i</a:t>
            </a:r>
            <a:r>
              <a:rPr lang="en-US" i="1" dirty="0">
                <a:solidFill>
                  <a:srgbClr val="FF0000"/>
                </a:solidFill>
              </a:rPr>
              <a:t>, --</a:t>
            </a:r>
            <a:r>
              <a:rPr lang="en-US" i="1" dirty="0" err="1">
                <a:solidFill>
                  <a:srgbClr val="FF0000"/>
                </a:solidFill>
              </a:rPr>
              <a:t>inodes</a:t>
            </a:r>
            <a:r>
              <a:rPr lang="en-US" i="1" dirty="0">
                <a:solidFill>
                  <a:srgbClr val="FF0000"/>
                </a:solidFill>
              </a:rPr>
              <a:t>          </a:t>
            </a:r>
            <a:r>
              <a:rPr lang="en-US" dirty="0"/>
              <a:t>list </a:t>
            </a:r>
            <a:r>
              <a:rPr lang="en-US" dirty="0" err="1"/>
              <a:t>inode</a:t>
            </a:r>
            <a:r>
              <a:rPr lang="en-US" dirty="0"/>
              <a:t> information</a:t>
            </a:r>
          </a:p>
        </p:txBody>
      </p:sp>
      <p:pic>
        <p:nvPicPr>
          <p:cNvPr id="3" name="Picture 2">
            <a:extLst>
              <a:ext uri="{FF2B5EF4-FFF2-40B4-BE49-F238E27FC236}">
                <a16:creationId xmlns:a16="http://schemas.microsoft.com/office/drawing/2014/main" id="{6FFCF155-FE25-A77A-2DEA-B752757E3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09E9F7-2163-AD13-4029-40A365CA183E}"/>
              </a:ext>
            </a:extLst>
          </p:cNvPr>
          <p:cNvSpPr txBox="1"/>
          <p:nvPr/>
        </p:nvSpPr>
        <p:spPr>
          <a:xfrm>
            <a:off x="3457371" y="6446859"/>
            <a:ext cx="6536635" cy="369332"/>
          </a:xfrm>
          <a:prstGeom prst="rect">
            <a:avLst/>
          </a:prstGeom>
          <a:noFill/>
        </p:spPr>
        <p:txBody>
          <a:bodyPr wrap="square">
            <a:spAutoFit/>
          </a:bodyPr>
          <a:lstStyle/>
          <a:p>
            <a:r>
              <a:rPr lang="en-GB" dirty="0">
                <a:latin typeface="OCRB" panose="020B0609020202020204" pitchFamily="49" charset="0"/>
              </a:rPr>
              <a:t>wmic </a:t>
            </a:r>
            <a:r>
              <a:rPr lang="en-GB" dirty="0" err="1">
                <a:latin typeface="OCRB" panose="020B0609020202020204" pitchFamily="49" charset="0"/>
              </a:rPr>
              <a:t>logicaldisk</a:t>
            </a:r>
            <a:r>
              <a:rPr lang="en-GB" dirty="0">
                <a:latin typeface="OCRB" panose="020B0609020202020204" pitchFamily="49" charset="0"/>
              </a:rPr>
              <a:t> get size, </a:t>
            </a:r>
            <a:r>
              <a:rPr lang="en-GB" dirty="0" err="1">
                <a:latin typeface="OCRB" panose="020B0609020202020204" pitchFamily="49" charset="0"/>
              </a:rPr>
              <a:t>freespace</a:t>
            </a:r>
            <a:r>
              <a:rPr lang="en-GB" dirty="0">
                <a:latin typeface="OCRB" panose="020B0609020202020204" pitchFamily="49" charset="0"/>
              </a:rPr>
              <a:t>, caption</a:t>
            </a:r>
          </a:p>
        </p:txBody>
      </p:sp>
    </p:spTree>
    <p:extLst>
      <p:ext uri="{BB962C8B-B14F-4D97-AF65-F5344CB8AC3E}">
        <p14:creationId xmlns:p14="http://schemas.microsoft.com/office/powerpoint/2010/main" val="855798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42943-7D23-400D-9B1A-4677A16CB443}"/>
              </a:ext>
            </a:extLst>
          </p:cNvPr>
          <p:cNvPicPr>
            <a:picLocks noChangeAspect="1"/>
          </p:cNvPicPr>
          <p:nvPr/>
        </p:nvPicPr>
        <p:blipFill>
          <a:blip r:embed="rId2"/>
          <a:stretch>
            <a:fillRect/>
          </a:stretch>
        </p:blipFill>
        <p:spPr>
          <a:xfrm>
            <a:off x="1306081" y="1909032"/>
            <a:ext cx="8659294" cy="3343904"/>
          </a:xfrm>
          <a:prstGeom prst="rect">
            <a:avLst/>
          </a:prstGeom>
        </p:spPr>
      </p:pic>
      <p:sp>
        <p:nvSpPr>
          <p:cNvPr id="5" name="TextBox 4">
            <a:extLst>
              <a:ext uri="{FF2B5EF4-FFF2-40B4-BE49-F238E27FC236}">
                <a16:creationId xmlns:a16="http://schemas.microsoft.com/office/drawing/2014/main" id="{CFE08556-FFBB-4950-9906-6CE885483EC7}"/>
              </a:ext>
            </a:extLst>
          </p:cNvPr>
          <p:cNvSpPr txBox="1"/>
          <p:nvPr/>
        </p:nvSpPr>
        <p:spPr>
          <a:xfrm>
            <a:off x="1306081" y="1527243"/>
            <a:ext cx="2980624" cy="369332"/>
          </a:xfrm>
          <a:prstGeom prst="rect">
            <a:avLst/>
          </a:prstGeom>
          <a:solidFill>
            <a:schemeClr val="accent4"/>
          </a:solidFill>
        </p:spPr>
        <p:txBody>
          <a:bodyPr wrap="none" rtlCol="0">
            <a:spAutoFit/>
          </a:bodyPr>
          <a:lstStyle/>
          <a:p>
            <a:r>
              <a:rPr lang="en-GB" dirty="0"/>
              <a:t>Show human readable format</a:t>
            </a:r>
            <a:endParaRPr lang="en-US" dirty="0"/>
          </a:p>
        </p:txBody>
      </p:sp>
    </p:spTree>
    <p:extLst>
      <p:ext uri="{BB962C8B-B14F-4D97-AF65-F5344CB8AC3E}">
        <p14:creationId xmlns:p14="http://schemas.microsoft.com/office/powerpoint/2010/main" val="56536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D6EB-8B42-4167-9B41-B77F0C7A20B2}"/>
              </a:ext>
            </a:extLst>
          </p:cNvPr>
          <p:cNvSpPr>
            <a:spLocks noGrp="1"/>
          </p:cNvSpPr>
          <p:nvPr>
            <p:ph type="title"/>
          </p:nvPr>
        </p:nvSpPr>
        <p:spPr>
          <a:xfrm>
            <a:off x="838200" y="365125"/>
            <a:ext cx="10515600" cy="1325563"/>
          </a:xfrm>
        </p:spPr>
        <p:txBody>
          <a:bodyPr/>
          <a:lstStyle/>
          <a:p>
            <a:r>
              <a:rPr lang="en-GB"/>
              <a:t>Overview</a:t>
            </a:r>
            <a:endParaRPr lang="en-US" dirty="0"/>
          </a:p>
        </p:txBody>
      </p:sp>
      <p:sp>
        <p:nvSpPr>
          <p:cNvPr id="5" name="Content Placeholder 4">
            <a:extLst>
              <a:ext uri="{FF2B5EF4-FFF2-40B4-BE49-F238E27FC236}">
                <a16:creationId xmlns:a16="http://schemas.microsoft.com/office/drawing/2014/main" id="{AA7D2DDE-BF6D-459D-9188-84B17B477993}"/>
              </a:ext>
            </a:extLst>
          </p:cNvPr>
          <p:cNvSpPr>
            <a:spLocks noGrp="1"/>
          </p:cNvSpPr>
          <p:nvPr>
            <p:ph idx="1"/>
          </p:nvPr>
        </p:nvSpPr>
        <p:spPr>
          <a:xfrm>
            <a:off x="838200" y="1825625"/>
            <a:ext cx="10515600" cy="4351338"/>
          </a:xfrm>
        </p:spPr>
        <p:txBody>
          <a:bodyPr>
            <a:normAutofit/>
          </a:bodyPr>
          <a:lstStyle/>
          <a:p>
            <a:r>
              <a:rPr lang="en-GB" dirty="0"/>
              <a:t>Introduction to OS and file Systems</a:t>
            </a:r>
          </a:p>
          <a:p>
            <a:r>
              <a:rPr lang="en-GB" dirty="0"/>
              <a:t>Linux for digital forensics - Good and Bad </a:t>
            </a:r>
          </a:p>
          <a:p>
            <a:r>
              <a:rPr lang="en-GB" dirty="0"/>
              <a:t>Virtual file system</a:t>
            </a:r>
          </a:p>
          <a:p>
            <a:r>
              <a:rPr lang="en-GB" dirty="0"/>
              <a:t>File structure</a:t>
            </a:r>
          </a:p>
          <a:p>
            <a:r>
              <a:rPr lang="en-GB" dirty="0"/>
              <a:t>Path and path variable </a:t>
            </a:r>
          </a:p>
          <a:p>
            <a:r>
              <a:rPr lang="en-GB" dirty="0"/>
              <a:t>Linux commands</a:t>
            </a:r>
          </a:p>
          <a:p>
            <a:pPr lvl="1"/>
            <a:r>
              <a:rPr lang="en-GB" dirty="0"/>
              <a:t>Create folders and files, File copy &amp; deletion, Search for information, Networks, Create a batch file, Update/install software</a:t>
            </a:r>
          </a:p>
          <a:p>
            <a:endParaRPr lang="en-GB" dirty="0"/>
          </a:p>
          <a:p>
            <a:endParaRPr lang="en-US" dirty="0"/>
          </a:p>
        </p:txBody>
      </p:sp>
    </p:spTree>
    <p:extLst>
      <p:ext uri="{BB962C8B-B14F-4D97-AF65-F5344CB8AC3E}">
        <p14:creationId xmlns:p14="http://schemas.microsoft.com/office/powerpoint/2010/main" val="59361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a:t>File Structure</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9182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system">
            <a:extLst>
              <a:ext uri="{FF2B5EF4-FFF2-40B4-BE49-F238E27FC236}">
                <a16:creationId xmlns:a16="http://schemas.microsoft.com/office/drawing/2014/main" id="{3E0AD755-377C-4748-9A20-1D28D996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6" y="87465"/>
            <a:ext cx="11725702" cy="6463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DD1908-2313-4F74-9581-9C6073554178}"/>
              </a:ext>
            </a:extLst>
          </p:cNvPr>
          <p:cNvSpPr/>
          <p:nvPr/>
        </p:nvSpPr>
        <p:spPr>
          <a:xfrm>
            <a:off x="3695531" y="6642556"/>
            <a:ext cx="5969914" cy="215444"/>
          </a:xfrm>
          <a:prstGeom prst="rect">
            <a:avLst/>
          </a:prstGeom>
        </p:spPr>
        <p:txBody>
          <a:bodyPr wrap="square">
            <a:spAutoFit/>
          </a:bodyPr>
          <a:lstStyle/>
          <a:p>
            <a:r>
              <a:rPr lang="en-US" sz="800" dirty="0"/>
              <a:t>https://www.linux.com/sites/lcom/files/styles/rendered_file/public/standard-unix-filesystem-hierarchy.png?itok=CVqmyk6P</a:t>
            </a:r>
          </a:p>
        </p:txBody>
      </p:sp>
      <p:sp>
        <p:nvSpPr>
          <p:cNvPr id="2" name="Rectangle 1">
            <a:extLst>
              <a:ext uri="{FF2B5EF4-FFF2-40B4-BE49-F238E27FC236}">
                <a16:creationId xmlns:a16="http://schemas.microsoft.com/office/drawing/2014/main" id="{183B9DEE-BA9B-462E-84AF-DD4AE01F02A6}"/>
              </a:ext>
            </a:extLst>
          </p:cNvPr>
          <p:cNvSpPr/>
          <p:nvPr/>
        </p:nvSpPr>
        <p:spPr>
          <a:xfrm>
            <a:off x="10082247" y="1622065"/>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5F9D30-C3EC-48AB-8C68-BE8683ED90AA}"/>
              </a:ext>
            </a:extLst>
          </p:cNvPr>
          <p:cNvSpPr/>
          <p:nvPr/>
        </p:nvSpPr>
        <p:spPr>
          <a:xfrm>
            <a:off x="10139234" y="4899328"/>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B5150DD-9A96-4E5A-86B3-DE1C5EA64D11}"/>
              </a:ext>
            </a:extLst>
          </p:cNvPr>
          <p:cNvSpPr txBox="1"/>
          <p:nvPr/>
        </p:nvSpPr>
        <p:spPr>
          <a:xfrm>
            <a:off x="2023899" y="6282144"/>
            <a:ext cx="9082908" cy="276999"/>
          </a:xfrm>
          <a:prstGeom prst="rect">
            <a:avLst/>
          </a:prstGeom>
          <a:noFill/>
        </p:spPr>
        <p:txBody>
          <a:bodyPr wrap="square">
            <a:spAutoFit/>
          </a:bodyPr>
          <a:lstStyle/>
          <a:p>
            <a:r>
              <a:rPr lang="en-GB" sz="1200" dirty="0"/>
              <a:t>Unix has no direct equivalent of the Windows registry. The same information is scattered through the filesystem, largely in /etc, /proc and /sys.</a:t>
            </a:r>
            <a:endParaRPr lang="en-US" sz="1200" dirty="0"/>
          </a:p>
        </p:txBody>
      </p:sp>
    </p:spTree>
    <p:extLst>
      <p:ext uri="{BB962C8B-B14F-4D97-AF65-F5344CB8AC3E}">
        <p14:creationId xmlns:p14="http://schemas.microsoft.com/office/powerpoint/2010/main" val="1689162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57440CF-B990-4288-9B6B-5E7C6758964E}"/>
              </a:ext>
            </a:extLst>
          </p:cNvPr>
          <p:cNvPicPr>
            <a:picLocks noChangeAspect="1"/>
          </p:cNvPicPr>
          <p:nvPr/>
        </p:nvPicPr>
        <p:blipFill rotWithShape="1">
          <a:blip r:embed="rId2"/>
          <a:srcRect t="7941" b="3493"/>
          <a:stretch/>
        </p:blipFill>
        <p:spPr>
          <a:xfrm>
            <a:off x="20" y="1282"/>
            <a:ext cx="12191980" cy="6856718"/>
          </a:xfrm>
          <a:prstGeom prst="rect">
            <a:avLst/>
          </a:prstGeom>
        </p:spPr>
      </p:pic>
    </p:spTree>
    <p:extLst>
      <p:ext uri="{BB962C8B-B14F-4D97-AF65-F5344CB8AC3E}">
        <p14:creationId xmlns:p14="http://schemas.microsoft.com/office/powerpoint/2010/main" val="2399777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735-5D07-4AA6-9E59-C9E7401A531E}"/>
              </a:ext>
            </a:extLst>
          </p:cNvPr>
          <p:cNvSpPr>
            <a:spLocks noGrp="1"/>
          </p:cNvSpPr>
          <p:nvPr>
            <p:ph type="title"/>
          </p:nvPr>
        </p:nvSpPr>
        <p:spPr/>
        <p:txBody>
          <a:bodyPr/>
          <a:lstStyle/>
          <a:p>
            <a:r>
              <a:rPr lang="en-GB" dirty="0"/>
              <a:t>Show Linux file system from root </a:t>
            </a:r>
            <a:r>
              <a:rPr lang="en-GB" i="1" dirty="0">
                <a:solidFill>
                  <a:srgbClr val="7030A0"/>
                </a:solidFill>
              </a:rPr>
              <a:t>/</a:t>
            </a:r>
            <a:endParaRPr lang="en-US" i="1" dirty="0">
              <a:solidFill>
                <a:srgbClr val="7030A0"/>
              </a:solidFill>
            </a:endParaRPr>
          </a:p>
        </p:txBody>
      </p:sp>
      <p:pic>
        <p:nvPicPr>
          <p:cNvPr id="9" name="Picture 8">
            <a:extLst>
              <a:ext uri="{FF2B5EF4-FFF2-40B4-BE49-F238E27FC236}">
                <a16:creationId xmlns:a16="http://schemas.microsoft.com/office/drawing/2014/main" id="{87F047EB-062B-4EC2-B491-F60F45689EC4}"/>
              </a:ext>
            </a:extLst>
          </p:cNvPr>
          <p:cNvPicPr>
            <a:picLocks noChangeAspect="1"/>
          </p:cNvPicPr>
          <p:nvPr/>
        </p:nvPicPr>
        <p:blipFill>
          <a:blip r:embed="rId3"/>
          <a:stretch>
            <a:fillRect/>
          </a:stretch>
        </p:blipFill>
        <p:spPr>
          <a:xfrm>
            <a:off x="838200" y="2053696"/>
            <a:ext cx="9993923" cy="2608583"/>
          </a:xfrm>
          <a:prstGeom prst="rect">
            <a:avLst/>
          </a:prstGeom>
        </p:spPr>
      </p:pic>
      <p:pic>
        <p:nvPicPr>
          <p:cNvPr id="11" name="Picture 10">
            <a:extLst>
              <a:ext uri="{FF2B5EF4-FFF2-40B4-BE49-F238E27FC236}">
                <a16:creationId xmlns:a16="http://schemas.microsoft.com/office/drawing/2014/main" id="{2112431A-9E08-41F2-9066-2C399D1C2FE9}"/>
              </a:ext>
            </a:extLst>
          </p:cNvPr>
          <p:cNvPicPr>
            <a:picLocks noChangeAspect="1"/>
          </p:cNvPicPr>
          <p:nvPr/>
        </p:nvPicPr>
        <p:blipFill>
          <a:blip r:embed="rId4"/>
          <a:stretch>
            <a:fillRect/>
          </a:stretch>
        </p:blipFill>
        <p:spPr>
          <a:xfrm>
            <a:off x="838200" y="5173635"/>
            <a:ext cx="5072555" cy="914549"/>
          </a:xfrm>
          <a:prstGeom prst="rect">
            <a:avLst/>
          </a:prstGeom>
        </p:spPr>
      </p:pic>
      <p:sp>
        <p:nvSpPr>
          <p:cNvPr id="12" name="TextBox 11">
            <a:extLst>
              <a:ext uri="{FF2B5EF4-FFF2-40B4-BE49-F238E27FC236}">
                <a16:creationId xmlns:a16="http://schemas.microsoft.com/office/drawing/2014/main" id="{45AA655E-145B-4FA8-83D9-59229527F4AA}"/>
              </a:ext>
            </a:extLst>
          </p:cNvPr>
          <p:cNvSpPr txBox="1"/>
          <p:nvPr/>
        </p:nvSpPr>
        <p:spPr>
          <a:xfrm>
            <a:off x="838200" y="4804304"/>
            <a:ext cx="1337417" cy="369332"/>
          </a:xfrm>
          <a:prstGeom prst="rect">
            <a:avLst/>
          </a:prstGeom>
          <a:solidFill>
            <a:schemeClr val="accent4"/>
          </a:solidFill>
        </p:spPr>
        <p:txBody>
          <a:bodyPr wrap="none" rtlCol="0">
            <a:spAutoFit/>
          </a:bodyPr>
          <a:lstStyle/>
          <a:p>
            <a:r>
              <a:rPr lang="en-GB" dirty="0"/>
              <a:t>Clear screen</a:t>
            </a:r>
            <a:endParaRPr lang="en-US" dirty="0"/>
          </a:p>
        </p:txBody>
      </p:sp>
      <p:sp>
        <p:nvSpPr>
          <p:cNvPr id="13" name="TextBox 12">
            <a:extLst>
              <a:ext uri="{FF2B5EF4-FFF2-40B4-BE49-F238E27FC236}">
                <a16:creationId xmlns:a16="http://schemas.microsoft.com/office/drawing/2014/main" id="{58044E78-D134-4A4A-BC87-2980D631A5FC}"/>
              </a:ext>
            </a:extLst>
          </p:cNvPr>
          <p:cNvSpPr txBox="1"/>
          <p:nvPr/>
        </p:nvSpPr>
        <p:spPr>
          <a:xfrm>
            <a:off x="838200" y="1684363"/>
            <a:ext cx="5897640" cy="369332"/>
          </a:xfrm>
          <a:prstGeom prst="rect">
            <a:avLst/>
          </a:prstGeom>
          <a:solidFill>
            <a:schemeClr val="accent4"/>
          </a:solidFill>
        </p:spPr>
        <p:txBody>
          <a:bodyPr wrap="none" rtlCol="0">
            <a:spAutoFit/>
          </a:bodyPr>
          <a:lstStyle/>
          <a:p>
            <a:r>
              <a:rPr lang="en-GB" dirty="0"/>
              <a:t>Check where you are (impact all the commands you entered)</a:t>
            </a:r>
            <a:endParaRPr lang="en-US" dirty="0"/>
          </a:p>
        </p:txBody>
      </p:sp>
      <p:pic>
        <p:nvPicPr>
          <p:cNvPr id="2050" name="Picture 2">
            <a:extLst>
              <a:ext uri="{FF2B5EF4-FFF2-40B4-BE49-F238E27FC236}">
                <a16:creationId xmlns:a16="http://schemas.microsoft.com/office/drawing/2014/main" id="{192118E3-1B41-EBAB-580F-0274C8884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4185" y="6332367"/>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3D448D-41A7-E11F-F288-0B52E01150C4}"/>
              </a:ext>
            </a:extLst>
          </p:cNvPr>
          <p:cNvSpPr txBox="1"/>
          <p:nvPr/>
        </p:nvSpPr>
        <p:spPr>
          <a:xfrm>
            <a:off x="8729869" y="6313949"/>
            <a:ext cx="2623931" cy="369332"/>
          </a:xfrm>
          <a:prstGeom prst="rect">
            <a:avLst/>
          </a:prstGeom>
          <a:noFill/>
        </p:spPr>
        <p:txBody>
          <a:bodyPr wrap="square">
            <a:spAutoFit/>
          </a:bodyPr>
          <a:lstStyle/>
          <a:p>
            <a:r>
              <a:rPr lang="en-GB" dirty="0">
                <a:latin typeface="OCRB" panose="020B0609020202020204" pitchFamily="49" charset="0"/>
              </a:rPr>
              <a:t>cd, </a:t>
            </a:r>
            <a:r>
              <a:rPr lang="en-GB" dirty="0" err="1">
                <a:latin typeface="OCRB" panose="020B0609020202020204" pitchFamily="49" charset="0"/>
              </a:rPr>
              <a:t>cls</a:t>
            </a:r>
            <a:endParaRPr lang="en-US" dirty="0">
              <a:latin typeface="OCRB" panose="020B0609020202020204" pitchFamily="49" charset="0"/>
            </a:endParaRPr>
          </a:p>
        </p:txBody>
      </p:sp>
    </p:spTree>
    <p:extLst>
      <p:ext uri="{BB962C8B-B14F-4D97-AF65-F5344CB8AC3E}">
        <p14:creationId xmlns:p14="http://schemas.microsoft.com/office/powerpoint/2010/main" val="3213363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AEB8-4624-416A-9BA5-4FE710C26B16}"/>
              </a:ext>
            </a:extLst>
          </p:cNvPr>
          <p:cNvPicPr>
            <a:picLocks noChangeAspect="1"/>
          </p:cNvPicPr>
          <p:nvPr/>
        </p:nvPicPr>
        <p:blipFill>
          <a:blip r:embed="rId2"/>
          <a:stretch>
            <a:fillRect/>
          </a:stretch>
        </p:blipFill>
        <p:spPr>
          <a:xfrm>
            <a:off x="880364" y="1846187"/>
            <a:ext cx="10295084" cy="3552664"/>
          </a:xfrm>
          <a:prstGeom prst="rect">
            <a:avLst/>
          </a:prstGeom>
        </p:spPr>
      </p:pic>
      <p:sp>
        <p:nvSpPr>
          <p:cNvPr id="5" name="TextBox 4">
            <a:extLst>
              <a:ext uri="{FF2B5EF4-FFF2-40B4-BE49-F238E27FC236}">
                <a16:creationId xmlns:a16="http://schemas.microsoft.com/office/drawing/2014/main" id="{A4873511-F5D4-40D9-9ACD-D7A57A80B023}"/>
              </a:ext>
            </a:extLst>
          </p:cNvPr>
          <p:cNvSpPr txBox="1"/>
          <p:nvPr/>
        </p:nvSpPr>
        <p:spPr>
          <a:xfrm>
            <a:off x="880364" y="1459149"/>
            <a:ext cx="3057825" cy="369332"/>
          </a:xfrm>
          <a:prstGeom prst="rect">
            <a:avLst/>
          </a:prstGeom>
          <a:solidFill>
            <a:schemeClr val="accent4"/>
          </a:solidFill>
        </p:spPr>
        <p:txBody>
          <a:bodyPr wrap="none" rtlCol="0">
            <a:spAutoFit/>
          </a:bodyPr>
          <a:lstStyle/>
          <a:p>
            <a:r>
              <a:rPr lang="en-GB" dirty="0"/>
              <a:t>Show details of a file/directory</a:t>
            </a:r>
            <a:endParaRPr lang="en-US" dirty="0"/>
          </a:p>
        </p:txBody>
      </p:sp>
    </p:spTree>
    <p:extLst>
      <p:ext uri="{BB962C8B-B14F-4D97-AF65-F5344CB8AC3E}">
        <p14:creationId xmlns:p14="http://schemas.microsoft.com/office/powerpoint/2010/main" val="2128572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2149-A8A6-405F-A4D2-20AD826B0EC7}"/>
              </a:ext>
            </a:extLst>
          </p:cNvPr>
          <p:cNvSpPr>
            <a:spLocks noGrp="1"/>
          </p:cNvSpPr>
          <p:nvPr>
            <p:ph type="title"/>
          </p:nvPr>
        </p:nvSpPr>
        <p:spPr/>
        <p:txBody>
          <a:bodyPr/>
          <a:lstStyle/>
          <a:p>
            <a:r>
              <a:rPr lang="en-GB" dirty="0"/>
              <a:t>Show Linux file system from root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B8DE6145-3CB8-4774-959D-5459D1B981AE}"/>
              </a:ext>
            </a:extLst>
          </p:cNvPr>
          <p:cNvPicPr>
            <a:picLocks noChangeAspect="1"/>
          </p:cNvPicPr>
          <p:nvPr/>
        </p:nvPicPr>
        <p:blipFill>
          <a:blip r:embed="rId2"/>
          <a:stretch>
            <a:fillRect/>
          </a:stretch>
        </p:blipFill>
        <p:spPr>
          <a:xfrm>
            <a:off x="838200" y="1690688"/>
            <a:ext cx="6774767" cy="4198984"/>
          </a:xfrm>
          <a:prstGeom prst="rect">
            <a:avLst/>
          </a:prstGeom>
        </p:spPr>
      </p:pic>
      <p:sp>
        <p:nvSpPr>
          <p:cNvPr id="5" name="TextBox 4">
            <a:extLst>
              <a:ext uri="{FF2B5EF4-FFF2-40B4-BE49-F238E27FC236}">
                <a16:creationId xmlns:a16="http://schemas.microsoft.com/office/drawing/2014/main" id="{16551341-F4CD-434D-B699-D48DA8E762F7}"/>
              </a:ext>
            </a:extLst>
          </p:cNvPr>
          <p:cNvSpPr txBox="1"/>
          <p:nvPr/>
        </p:nvSpPr>
        <p:spPr>
          <a:xfrm>
            <a:off x="7612967" y="2092921"/>
            <a:ext cx="2851833" cy="923330"/>
          </a:xfrm>
          <a:prstGeom prst="rect">
            <a:avLst/>
          </a:prstGeom>
          <a:solidFill>
            <a:schemeClr val="accent4">
              <a:lumMod val="20000"/>
              <a:lumOff val="80000"/>
            </a:schemeClr>
          </a:solidFill>
        </p:spPr>
        <p:txBody>
          <a:bodyPr wrap="square" rtlCol="0">
            <a:spAutoFit/>
          </a:bodyPr>
          <a:lstStyle/>
          <a:p>
            <a:r>
              <a:rPr lang="en-GB" dirty="0"/>
              <a:t>Remember use following command for help</a:t>
            </a:r>
          </a:p>
          <a:p>
            <a:r>
              <a:rPr lang="en-GB" dirty="0">
                <a:solidFill>
                  <a:srgbClr val="FF0000"/>
                </a:solidFill>
              </a:rPr>
              <a:t>tree --help </a:t>
            </a:r>
            <a:endParaRPr lang="en-US" dirty="0">
              <a:solidFill>
                <a:srgbClr val="FF0000"/>
              </a:solidFill>
            </a:endParaRPr>
          </a:p>
        </p:txBody>
      </p:sp>
    </p:spTree>
    <p:extLst>
      <p:ext uri="{BB962C8B-B14F-4D97-AF65-F5344CB8AC3E}">
        <p14:creationId xmlns:p14="http://schemas.microsoft.com/office/powerpoint/2010/main" val="3533845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6536-78F7-43B6-9E92-08FC8B66881D}"/>
              </a:ext>
            </a:extLst>
          </p:cNvPr>
          <p:cNvSpPr>
            <a:spLocks noGrp="1"/>
          </p:cNvSpPr>
          <p:nvPr>
            <p:ph type="title"/>
          </p:nvPr>
        </p:nvSpPr>
        <p:spPr/>
        <p:txBody>
          <a:bodyPr/>
          <a:lstStyle/>
          <a:p>
            <a:r>
              <a:rPr lang="en-GB" dirty="0"/>
              <a:t>Show </a:t>
            </a:r>
            <a:r>
              <a:rPr lang="en-GB" i="1" dirty="0">
                <a:solidFill>
                  <a:srgbClr val="7030A0"/>
                </a:solidFill>
              </a:rPr>
              <a:t>current working directory</a:t>
            </a:r>
            <a:r>
              <a:rPr lang="en-GB" dirty="0"/>
              <a:t> (</a:t>
            </a:r>
            <a:r>
              <a:rPr lang="en-GB" i="1" dirty="0" err="1">
                <a:solidFill>
                  <a:srgbClr val="FF0000"/>
                </a:solidFill>
              </a:rPr>
              <a:t>pwd</a:t>
            </a:r>
            <a:r>
              <a:rPr lang="en-GB" dirty="0"/>
              <a: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7DE13BE4-50DC-42BD-89BA-B3BDF22E2D16}"/>
              </a:ext>
            </a:extLst>
          </p:cNvPr>
          <p:cNvPicPr>
            <a:picLocks noChangeAspect="1"/>
          </p:cNvPicPr>
          <p:nvPr/>
        </p:nvPicPr>
        <p:blipFill>
          <a:blip r:embed="rId2"/>
          <a:stretch>
            <a:fillRect/>
          </a:stretch>
        </p:blipFill>
        <p:spPr>
          <a:xfrm>
            <a:off x="956407" y="1690688"/>
            <a:ext cx="3353091" cy="4663844"/>
          </a:xfrm>
          <a:prstGeom prst="rect">
            <a:avLst/>
          </a:prstGeom>
        </p:spPr>
      </p:pic>
      <p:pic>
        <p:nvPicPr>
          <p:cNvPr id="6" name="Picture 5">
            <a:extLst>
              <a:ext uri="{FF2B5EF4-FFF2-40B4-BE49-F238E27FC236}">
                <a16:creationId xmlns:a16="http://schemas.microsoft.com/office/drawing/2014/main" id="{4D6B606E-A002-43A4-BA6E-C0D01FC88E0B}"/>
              </a:ext>
            </a:extLst>
          </p:cNvPr>
          <p:cNvPicPr>
            <a:picLocks noChangeAspect="1"/>
          </p:cNvPicPr>
          <p:nvPr/>
        </p:nvPicPr>
        <p:blipFill>
          <a:blip r:embed="rId3"/>
          <a:stretch>
            <a:fillRect/>
          </a:stretch>
        </p:blipFill>
        <p:spPr>
          <a:xfrm>
            <a:off x="5837456" y="2391508"/>
            <a:ext cx="4279771" cy="3963024"/>
          </a:xfrm>
          <a:prstGeom prst="rect">
            <a:avLst/>
          </a:prstGeom>
        </p:spPr>
      </p:pic>
    </p:spTree>
    <p:extLst>
      <p:ext uri="{BB962C8B-B14F-4D97-AF65-F5344CB8AC3E}">
        <p14:creationId xmlns:p14="http://schemas.microsoft.com/office/powerpoint/2010/main" val="982174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C5E-F559-434C-8569-D7985BB6B5C0}"/>
              </a:ext>
            </a:extLst>
          </p:cNvPr>
          <p:cNvSpPr>
            <a:spLocks noGrp="1"/>
          </p:cNvSpPr>
          <p:nvPr>
            <p:ph type="title"/>
          </p:nvPr>
        </p:nvSpPr>
        <p:spPr/>
        <p:txBody>
          <a:bodyPr/>
          <a:lstStyle/>
          <a:p>
            <a:r>
              <a:rPr lang="en-GB" dirty="0"/>
              <a:t>Linux commands are files</a:t>
            </a:r>
            <a:r>
              <a:rPr lang="en-GB" dirty="0">
                <a:solidFill>
                  <a:srgbClr val="FF0000"/>
                </a:solidFill>
              </a:rPr>
              <a:t>!</a:t>
            </a:r>
            <a:endParaRPr lang="en-US" dirty="0">
              <a:solidFill>
                <a:srgbClr val="FF0000"/>
              </a:solidFill>
            </a:endParaRPr>
          </a:p>
        </p:txBody>
      </p:sp>
      <p:pic>
        <p:nvPicPr>
          <p:cNvPr id="4" name="Picture 3">
            <a:extLst>
              <a:ext uri="{FF2B5EF4-FFF2-40B4-BE49-F238E27FC236}">
                <a16:creationId xmlns:a16="http://schemas.microsoft.com/office/drawing/2014/main" id="{78DEB2C5-89F6-4E83-B749-C45C95085A75}"/>
              </a:ext>
            </a:extLst>
          </p:cNvPr>
          <p:cNvPicPr>
            <a:picLocks noChangeAspect="1"/>
          </p:cNvPicPr>
          <p:nvPr/>
        </p:nvPicPr>
        <p:blipFill>
          <a:blip r:embed="rId2"/>
          <a:stretch>
            <a:fillRect/>
          </a:stretch>
        </p:blipFill>
        <p:spPr>
          <a:xfrm>
            <a:off x="838199" y="2156349"/>
            <a:ext cx="6499401" cy="1598527"/>
          </a:xfrm>
          <a:prstGeom prst="rect">
            <a:avLst/>
          </a:prstGeom>
        </p:spPr>
      </p:pic>
      <p:sp>
        <p:nvSpPr>
          <p:cNvPr id="5" name="TextBox 4">
            <a:extLst>
              <a:ext uri="{FF2B5EF4-FFF2-40B4-BE49-F238E27FC236}">
                <a16:creationId xmlns:a16="http://schemas.microsoft.com/office/drawing/2014/main" id="{9EA05D13-BD3B-4BAD-A54B-F0420A99B37F}"/>
              </a:ext>
            </a:extLst>
          </p:cNvPr>
          <p:cNvSpPr txBox="1"/>
          <p:nvPr/>
        </p:nvSpPr>
        <p:spPr>
          <a:xfrm>
            <a:off x="767860" y="4220537"/>
            <a:ext cx="10380278" cy="461665"/>
          </a:xfrm>
          <a:prstGeom prst="rect">
            <a:avLst/>
          </a:prstGeom>
          <a:noFill/>
        </p:spPr>
        <p:txBody>
          <a:bodyPr wrap="none" rtlCol="0">
            <a:spAutoFit/>
          </a:bodyPr>
          <a:lstStyle/>
          <a:p>
            <a:r>
              <a:rPr lang="en-GB" sz="2400" dirty="0"/>
              <a:t>Why can </a:t>
            </a:r>
            <a:r>
              <a:rPr lang="en-GB" sz="2400" i="1" dirty="0">
                <a:solidFill>
                  <a:srgbClr val="7030A0"/>
                </a:solidFill>
              </a:rPr>
              <a:t>ls</a:t>
            </a:r>
            <a:r>
              <a:rPr lang="en-GB" sz="2400" dirty="0"/>
              <a:t> be executed in any folder? =&gt; Need to understand path (see next slide) </a:t>
            </a:r>
            <a:endParaRPr lang="en-US" sz="2400" dirty="0"/>
          </a:p>
        </p:txBody>
      </p:sp>
      <p:sp>
        <p:nvSpPr>
          <p:cNvPr id="3" name="TextBox 2">
            <a:extLst>
              <a:ext uri="{FF2B5EF4-FFF2-40B4-BE49-F238E27FC236}">
                <a16:creationId xmlns:a16="http://schemas.microsoft.com/office/drawing/2014/main" id="{7C47416C-9894-754F-19BE-B6295AFCE305}"/>
              </a:ext>
            </a:extLst>
          </p:cNvPr>
          <p:cNvSpPr txBox="1"/>
          <p:nvPr/>
        </p:nvSpPr>
        <p:spPr>
          <a:xfrm>
            <a:off x="838199" y="1787017"/>
            <a:ext cx="3405291" cy="369332"/>
          </a:xfrm>
          <a:prstGeom prst="rect">
            <a:avLst/>
          </a:prstGeom>
          <a:solidFill>
            <a:schemeClr val="accent4"/>
          </a:solidFill>
        </p:spPr>
        <p:txBody>
          <a:bodyPr wrap="none" rtlCol="0">
            <a:spAutoFit/>
          </a:bodyPr>
          <a:lstStyle/>
          <a:p>
            <a:r>
              <a:rPr lang="en-GB" dirty="0"/>
              <a:t>Display </a:t>
            </a:r>
            <a:r>
              <a:rPr lang="en-GB" dirty="0">
                <a:latin typeface="OCRB" panose="020B0609020202020204" pitchFamily="49" charset="0"/>
              </a:rPr>
              <a:t>ls</a:t>
            </a:r>
            <a:r>
              <a:rPr lang="en-GB" dirty="0"/>
              <a:t> command under </a:t>
            </a:r>
            <a:r>
              <a:rPr lang="en-GB" dirty="0">
                <a:latin typeface="OCRB" panose="020B0609020202020204" pitchFamily="49" charset="0"/>
              </a:rPr>
              <a:t>/bin</a:t>
            </a:r>
            <a:endParaRPr lang="en-US" dirty="0">
              <a:latin typeface="OCRB" panose="020B0609020202020204" pitchFamily="49" charset="0"/>
            </a:endParaRPr>
          </a:p>
        </p:txBody>
      </p:sp>
    </p:spTree>
    <p:extLst>
      <p:ext uri="{BB962C8B-B14F-4D97-AF65-F5344CB8AC3E}">
        <p14:creationId xmlns:p14="http://schemas.microsoft.com/office/powerpoint/2010/main" val="1673180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21579-6CF5-449F-B054-03A194D4F7B6}"/>
              </a:ext>
            </a:extLst>
          </p:cNvPr>
          <p:cNvSpPr>
            <a:spLocks noGrp="1"/>
          </p:cNvSpPr>
          <p:nvPr>
            <p:ph type="title"/>
          </p:nvPr>
        </p:nvSpPr>
        <p:spPr/>
        <p:txBody>
          <a:bodyPr/>
          <a:lstStyle/>
          <a:p>
            <a:r>
              <a:rPr lang="en-GB" dirty="0"/>
              <a:t>Path and Path variable </a:t>
            </a:r>
            <a:endParaRPr lang="en-US" dirty="0"/>
          </a:p>
        </p:txBody>
      </p:sp>
      <p:sp>
        <p:nvSpPr>
          <p:cNvPr id="4" name="Text Placeholder 3">
            <a:extLst>
              <a:ext uri="{FF2B5EF4-FFF2-40B4-BE49-F238E27FC236}">
                <a16:creationId xmlns:a16="http://schemas.microsoft.com/office/drawing/2014/main" id="{7EC1785D-911F-4C9D-BA71-488C434D758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337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AD3DFD-1DC7-B017-3572-0B51E6108F91}"/>
              </a:ext>
            </a:extLst>
          </p:cNvPr>
          <p:cNvSpPr>
            <a:spLocks noGrp="1"/>
          </p:cNvSpPr>
          <p:nvPr>
            <p:ph type="title"/>
          </p:nvPr>
        </p:nvSpPr>
        <p:spPr/>
        <p:txBody>
          <a:bodyPr/>
          <a:lstStyle/>
          <a:p>
            <a:r>
              <a:rPr lang="en-US"/>
              <a:t>What is path in a file system?</a:t>
            </a:r>
            <a:endParaRPr lang="en-US" dirty="0"/>
          </a:p>
        </p:txBody>
      </p:sp>
      <p:sp>
        <p:nvSpPr>
          <p:cNvPr id="5" name="Content Placeholder 4">
            <a:extLst>
              <a:ext uri="{FF2B5EF4-FFF2-40B4-BE49-F238E27FC236}">
                <a16:creationId xmlns:a16="http://schemas.microsoft.com/office/drawing/2014/main" id="{F922496E-75FA-0D00-751B-8512F88BAD9D}"/>
              </a:ext>
            </a:extLst>
          </p:cNvPr>
          <p:cNvSpPr>
            <a:spLocks noGrp="1"/>
          </p:cNvSpPr>
          <p:nvPr>
            <p:ph idx="1"/>
          </p:nvPr>
        </p:nvSpPr>
        <p:spPr/>
        <p:txBody>
          <a:bodyPr/>
          <a:lstStyle/>
          <a:p>
            <a:r>
              <a:rPr lang="en-GB" dirty="0"/>
              <a:t>A path is a </a:t>
            </a:r>
            <a:r>
              <a:rPr lang="en-GB" dirty="0">
                <a:solidFill>
                  <a:srgbClr val="FF0000"/>
                </a:solidFill>
              </a:rPr>
              <a:t>hierarchical representation of the location </a:t>
            </a:r>
            <a:r>
              <a:rPr lang="en-GB" dirty="0"/>
              <a:t>(address) of a file or directory within the file system's directory structure. </a:t>
            </a:r>
          </a:p>
          <a:p>
            <a:r>
              <a:rPr lang="en-GB" dirty="0"/>
              <a:t>A path describes the route or sequence of directories (folders) you must navigate through to reach a specific file or directory. </a:t>
            </a:r>
          </a:p>
          <a:p>
            <a:r>
              <a:rPr lang="en-GB" dirty="0"/>
              <a:t>Paths are used to uniquely identify and access files and directories on a computer or storage device.</a:t>
            </a:r>
            <a:endParaRPr lang="en-US" dirty="0"/>
          </a:p>
        </p:txBody>
      </p:sp>
      <p:pic>
        <p:nvPicPr>
          <p:cNvPr id="6" name="Picture 5">
            <a:extLst>
              <a:ext uri="{FF2B5EF4-FFF2-40B4-BE49-F238E27FC236}">
                <a16:creationId xmlns:a16="http://schemas.microsoft.com/office/drawing/2014/main" id="{F855ED4F-8BFA-8227-B6B4-76144EC44D24}"/>
              </a:ext>
            </a:extLst>
          </p:cNvPr>
          <p:cNvPicPr>
            <a:picLocks noChangeAspect="1"/>
          </p:cNvPicPr>
          <p:nvPr/>
        </p:nvPicPr>
        <p:blipFill>
          <a:blip r:embed="rId2"/>
          <a:stretch>
            <a:fillRect/>
          </a:stretch>
        </p:blipFill>
        <p:spPr>
          <a:xfrm>
            <a:off x="9448800" y="-79375"/>
            <a:ext cx="1905000" cy="1905000"/>
          </a:xfrm>
          <a:prstGeom prst="rect">
            <a:avLst/>
          </a:prstGeom>
        </p:spPr>
      </p:pic>
    </p:spTree>
    <p:extLst>
      <p:ext uri="{BB962C8B-B14F-4D97-AF65-F5344CB8AC3E}">
        <p14:creationId xmlns:p14="http://schemas.microsoft.com/office/powerpoint/2010/main" val="3196959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dirty="0"/>
              <a:t>OS and File Systems</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pic>
        <p:nvPicPr>
          <p:cNvPr id="1028" name="Picture 4" descr="What is File System in Windows Operating Systems?">
            <a:extLst>
              <a:ext uri="{FF2B5EF4-FFF2-40B4-BE49-F238E27FC236}">
                <a16:creationId xmlns:a16="http://schemas.microsoft.com/office/drawing/2014/main" id="{B9366814-3565-4937-98C4-5C1391E3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20" y="3940480"/>
            <a:ext cx="4937496" cy="27981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the Most Popular Operating System?">
            <a:extLst>
              <a:ext uri="{FF2B5EF4-FFF2-40B4-BE49-F238E27FC236}">
                <a16:creationId xmlns:a16="http://schemas.microsoft.com/office/drawing/2014/main" id="{7B27D645-11DC-3C58-12C0-8C42113F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577188"/>
            <a:ext cx="97536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4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2C95-538B-4A08-B4E6-4CB98BB80680}"/>
              </a:ext>
            </a:extLst>
          </p:cNvPr>
          <p:cNvSpPr>
            <a:spLocks noGrp="1"/>
          </p:cNvSpPr>
          <p:nvPr>
            <p:ph type="title"/>
          </p:nvPr>
        </p:nvSpPr>
        <p:spPr/>
        <p:txBody>
          <a:bodyPr/>
          <a:lstStyle/>
          <a:p>
            <a:r>
              <a:rPr lang="en-US" dirty="0"/>
              <a:t>Example of paths</a:t>
            </a:r>
          </a:p>
        </p:txBody>
      </p:sp>
      <p:sp>
        <p:nvSpPr>
          <p:cNvPr id="4" name="Content Placeholder 3">
            <a:extLst>
              <a:ext uri="{FF2B5EF4-FFF2-40B4-BE49-F238E27FC236}">
                <a16:creationId xmlns:a16="http://schemas.microsoft.com/office/drawing/2014/main" id="{035D489E-10E1-4BC8-9FA1-376264A39956}"/>
              </a:ext>
            </a:extLst>
          </p:cNvPr>
          <p:cNvSpPr>
            <a:spLocks noGrp="1"/>
          </p:cNvSpPr>
          <p:nvPr>
            <p:ph idx="1"/>
          </p:nvPr>
        </p:nvSpPr>
        <p:spPr>
          <a:xfrm>
            <a:off x="838200" y="4954953"/>
            <a:ext cx="10515600" cy="1222009"/>
          </a:xfrm>
        </p:spPr>
        <p:txBody>
          <a:bodyPr>
            <a:normAutofit/>
          </a:bodyPr>
          <a:lstStyle/>
          <a:p>
            <a:r>
              <a:rPr lang="en-US" dirty="0"/>
              <a:t>Absolute path to </a:t>
            </a:r>
            <a:r>
              <a:rPr lang="en-US" i="1" dirty="0">
                <a:solidFill>
                  <a:srgbClr val="FF0000"/>
                </a:solidFill>
              </a:rPr>
              <a:t>file.txt</a:t>
            </a:r>
            <a:r>
              <a:rPr lang="en-US" i="1" dirty="0">
                <a:solidFill>
                  <a:srgbClr val="7030A0"/>
                </a:solidFill>
              </a:rPr>
              <a:t>: /home/user-1/folder-1/file.txt</a:t>
            </a:r>
          </a:p>
          <a:p>
            <a:r>
              <a:rPr lang="en-US" dirty="0"/>
              <a:t>Relative path to </a:t>
            </a:r>
            <a:r>
              <a:rPr lang="en-US" i="1" dirty="0">
                <a:solidFill>
                  <a:srgbClr val="FF0000"/>
                </a:solidFill>
              </a:rPr>
              <a:t>file.txt </a:t>
            </a:r>
            <a:r>
              <a:rPr lang="en-US" dirty="0"/>
              <a:t>(Under </a:t>
            </a:r>
            <a:r>
              <a:rPr lang="en-US" dirty="0">
                <a:solidFill>
                  <a:srgbClr val="FF0000"/>
                </a:solidFill>
              </a:rPr>
              <a:t>folder-2)</a:t>
            </a:r>
            <a:r>
              <a:rPr lang="en-US" i="1" dirty="0">
                <a:solidFill>
                  <a:srgbClr val="7030A0"/>
                </a:solidFill>
              </a:rPr>
              <a:t>: </a:t>
            </a:r>
            <a:r>
              <a:rPr lang="en-US" dirty="0">
                <a:solidFill>
                  <a:srgbClr val="7030A0"/>
                </a:solidFill>
              </a:rPr>
              <a:t>../folder-1/file.txt</a:t>
            </a:r>
          </a:p>
          <a:p>
            <a:endParaRPr lang="en-US" dirty="0"/>
          </a:p>
        </p:txBody>
      </p:sp>
      <p:pic>
        <p:nvPicPr>
          <p:cNvPr id="3" name="Picture 2">
            <a:extLst>
              <a:ext uri="{FF2B5EF4-FFF2-40B4-BE49-F238E27FC236}">
                <a16:creationId xmlns:a16="http://schemas.microsoft.com/office/drawing/2014/main" id="{9663A687-8D1B-4875-BFDA-8ADD27650C20}"/>
              </a:ext>
            </a:extLst>
          </p:cNvPr>
          <p:cNvPicPr>
            <a:picLocks noChangeAspect="1"/>
          </p:cNvPicPr>
          <p:nvPr/>
        </p:nvPicPr>
        <p:blipFill rotWithShape="1">
          <a:blip r:embed="rId2"/>
          <a:srcRect t="3796"/>
          <a:stretch/>
        </p:blipFill>
        <p:spPr>
          <a:xfrm>
            <a:off x="838200" y="1547446"/>
            <a:ext cx="8017192" cy="3407508"/>
          </a:xfrm>
          <a:prstGeom prst="rect">
            <a:avLst/>
          </a:prstGeom>
        </p:spPr>
      </p:pic>
    </p:spTree>
    <p:extLst>
      <p:ext uri="{BB962C8B-B14F-4D97-AF65-F5344CB8AC3E}">
        <p14:creationId xmlns:p14="http://schemas.microsoft.com/office/powerpoint/2010/main" val="783190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208B58-0E66-44D6-BA81-6687A0D72552}"/>
              </a:ext>
            </a:extLst>
          </p:cNvPr>
          <p:cNvSpPr>
            <a:spLocks noGrp="1"/>
          </p:cNvSpPr>
          <p:nvPr>
            <p:ph type="title"/>
          </p:nvPr>
        </p:nvSpPr>
        <p:spPr>
          <a:xfrm>
            <a:off x="838200" y="365125"/>
            <a:ext cx="10515600" cy="1325563"/>
          </a:xfrm>
        </p:spPr>
        <p:txBody>
          <a:bodyPr/>
          <a:lstStyle/>
          <a:p>
            <a:r>
              <a:rPr lang="en-US" dirty="0"/>
              <a:t>Switch to the parent path using relative path</a:t>
            </a:r>
          </a:p>
        </p:txBody>
      </p:sp>
      <p:sp>
        <p:nvSpPr>
          <p:cNvPr id="2" name="Slide Number Placeholder 1"/>
          <p:cNvSpPr>
            <a:spLocks noGrp="1"/>
          </p:cNvSpPr>
          <p:nvPr>
            <p:ph type="sldNum" sz="quarter" idx="12"/>
          </p:nvPr>
        </p:nvSpPr>
        <p:spPr>
          <a:xfrm>
            <a:off x="8610600" y="6356350"/>
            <a:ext cx="2743200" cy="365125"/>
          </a:xfrm>
        </p:spPr>
        <p:txBody>
          <a:bodyPr/>
          <a:lstStyle/>
          <a:p>
            <a:fld id="{00000000-1234-1234-1234-123412341234}" type="slidenum">
              <a:rPr lang="en" smtClean="0"/>
              <a:pPr/>
              <a:t>31</a:t>
            </a:fld>
            <a:endParaRPr lang="en"/>
          </a:p>
        </p:txBody>
      </p:sp>
      <p:pic>
        <p:nvPicPr>
          <p:cNvPr id="6" name="Picture 5">
            <a:extLst>
              <a:ext uri="{FF2B5EF4-FFF2-40B4-BE49-F238E27FC236}">
                <a16:creationId xmlns:a16="http://schemas.microsoft.com/office/drawing/2014/main" id="{E56ACD9C-686E-43F4-A55E-E9A1ED1633C5}"/>
              </a:ext>
            </a:extLst>
          </p:cNvPr>
          <p:cNvPicPr>
            <a:picLocks noChangeAspect="1"/>
          </p:cNvPicPr>
          <p:nvPr/>
        </p:nvPicPr>
        <p:blipFill>
          <a:blip r:embed="rId2"/>
          <a:stretch>
            <a:fillRect/>
          </a:stretch>
        </p:blipFill>
        <p:spPr>
          <a:xfrm>
            <a:off x="838200" y="2142294"/>
            <a:ext cx="5850491" cy="2573412"/>
          </a:xfrm>
          <a:prstGeom prst="rect">
            <a:avLst/>
          </a:prstGeom>
        </p:spPr>
      </p:pic>
      <p:sp>
        <p:nvSpPr>
          <p:cNvPr id="3" name="TextBox 2">
            <a:extLst>
              <a:ext uri="{FF2B5EF4-FFF2-40B4-BE49-F238E27FC236}">
                <a16:creationId xmlns:a16="http://schemas.microsoft.com/office/drawing/2014/main" id="{E4127C82-4C59-A95C-0491-6A063437BBAE}"/>
              </a:ext>
            </a:extLst>
          </p:cNvPr>
          <p:cNvSpPr txBox="1"/>
          <p:nvPr/>
        </p:nvSpPr>
        <p:spPr>
          <a:xfrm>
            <a:off x="3931699" y="6365038"/>
            <a:ext cx="984430" cy="369332"/>
          </a:xfrm>
          <a:prstGeom prst="rect">
            <a:avLst/>
          </a:prstGeom>
          <a:noFill/>
        </p:spPr>
        <p:txBody>
          <a:bodyPr wrap="square">
            <a:spAutoFit/>
          </a:bodyPr>
          <a:lstStyle/>
          <a:p>
            <a:r>
              <a:rPr lang="en-GB" b="0" i="0" dirty="0">
                <a:solidFill>
                  <a:srgbClr val="374151"/>
                </a:solidFill>
                <a:effectLst/>
                <a:latin typeface="Söhne"/>
              </a:rPr>
              <a:t>cd ..</a:t>
            </a:r>
            <a:endParaRPr lang="en-US" dirty="0"/>
          </a:p>
        </p:txBody>
      </p:sp>
      <p:pic>
        <p:nvPicPr>
          <p:cNvPr id="4" name="Picture 3">
            <a:extLst>
              <a:ext uri="{FF2B5EF4-FFF2-40B4-BE49-F238E27FC236}">
                <a16:creationId xmlns:a16="http://schemas.microsoft.com/office/drawing/2014/main" id="{0269F884-3A74-F60F-89B8-DBA4706F3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463" y="6335019"/>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91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D4E1-9F76-4A05-9759-D484EE0B4F54}"/>
              </a:ext>
            </a:extLst>
          </p:cNvPr>
          <p:cNvSpPr>
            <a:spLocks noGrp="1"/>
          </p:cNvSpPr>
          <p:nvPr>
            <p:ph type="title"/>
          </p:nvPr>
        </p:nvSpPr>
        <p:spPr/>
        <p:txBody>
          <a:bodyPr/>
          <a:lstStyle/>
          <a:p>
            <a:r>
              <a:rPr lang="en-GB" dirty="0"/>
              <a:t>Path variable </a:t>
            </a:r>
            <a:endParaRPr lang="en-US" dirty="0"/>
          </a:p>
        </p:txBody>
      </p:sp>
      <p:sp>
        <p:nvSpPr>
          <p:cNvPr id="8" name="Content Placeholder 7">
            <a:extLst>
              <a:ext uri="{FF2B5EF4-FFF2-40B4-BE49-F238E27FC236}">
                <a16:creationId xmlns:a16="http://schemas.microsoft.com/office/drawing/2014/main" id="{AA7D7F13-03FC-4EC4-9428-27D5E276621C}"/>
              </a:ext>
            </a:extLst>
          </p:cNvPr>
          <p:cNvSpPr>
            <a:spLocks noGrp="1"/>
          </p:cNvSpPr>
          <p:nvPr>
            <p:ph idx="1"/>
          </p:nvPr>
        </p:nvSpPr>
        <p:spPr>
          <a:xfrm>
            <a:off x="838200" y="3509107"/>
            <a:ext cx="10515600" cy="2253640"/>
          </a:xfrm>
        </p:spPr>
        <p:txBody>
          <a:bodyPr/>
          <a:lstStyle/>
          <a:p>
            <a:r>
              <a:rPr lang="en-GB" dirty="0"/>
              <a:t>How does OS execute a command, e.g., </a:t>
            </a:r>
            <a:r>
              <a:rPr lang="en-GB" dirty="0">
                <a:latin typeface="OCRB" panose="020B0609020202020204" pitchFamily="49" charset="0"/>
              </a:rPr>
              <a:t>ls</a:t>
            </a:r>
            <a:r>
              <a:rPr lang="en-GB" dirty="0"/>
              <a:t>?</a:t>
            </a:r>
          </a:p>
          <a:p>
            <a:pPr lvl="1"/>
            <a:r>
              <a:rPr lang="en-GB" dirty="0"/>
              <a:t>search the command in the current directory</a:t>
            </a:r>
          </a:p>
          <a:p>
            <a:pPr lvl="1"/>
            <a:r>
              <a:rPr lang="en-GB" dirty="0"/>
              <a:t>if can’t find it, search for the command in each path defined in the path variable</a:t>
            </a:r>
          </a:p>
          <a:p>
            <a:pPr lvl="1"/>
            <a:r>
              <a:rPr lang="en-GB" dirty="0"/>
              <a:t>if can’t find it, OS throws the </a:t>
            </a:r>
            <a:r>
              <a:rPr lang="en-GB" i="1" dirty="0">
                <a:solidFill>
                  <a:srgbClr val="FF0000"/>
                </a:solidFill>
              </a:rPr>
              <a:t>command not found </a:t>
            </a:r>
            <a:r>
              <a:rPr lang="en-GB" dirty="0"/>
              <a:t>error message</a:t>
            </a:r>
          </a:p>
          <a:p>
            <a:endParaRPr lang="en-US" dirty="0"/>
          </a:p>
        </p:txBody>
      </p:sp>
      <p:pic>
        <p:nvPicPr>
          <p:cNvPr id="6" name="Picture 5">
            <a:extLst>
              <a:ext uri="{FF2B5EF4-FFF2-40B4-BE49-F238E27FC236}">
                <a16:creationId xmlns:a16="http://schemas.microsoft.com/office/drawing/2014/main" id="{AA014166-9547-414F-8ED8-9B3752D61FEB}"/>
              </a:ext>
            </a:extLst>
          </p:cNvPr>
          <p:cNvPicPr>
            <a:picLocks noChangeAspect="1"/>
          </p:cNvPicPr>
          <p:nvPr/>
        </p:nvPicPr>
        <p:blipFill>
          <a:blip r:embed="rId3"/>
          <a:stretch>
            <a:fillRect/>
          </a:stretch>
        </p:blipFill>
        <p:spPr>
          <a:xfrm>
            <a:off x="838200" y="1962386"/>
            <a:ext cx="9848800" cy="1466614"/>
          </a:xfrm>
          <a:prstGeom prst="rect">
            <a:avLst/>
          </a:prstGeom>
        </p:spPr>
      </p:pic>
      <p:pic>
        <p:nvPicPr>
          <p:cNvPr id="10" name="Picture 9">
            <a:extLst>
              <a:ext uri="{FF2B5EF4-FFF2-40B4-BE49-F238E27FC236}">
                <a16:creationId xmlns:a16="http://schemas.microsoft.com/office/drawing/2014/main" id="{C843563E-1189-4CFB-85C3-054524EFEA34}"/>
              </a:ext>
            </a:extLst>
          </p:cNvPr>
          <p:cNvPicPr>
            <a:picLocks noChangeAspect="1"/>
          </p:cNvPicPr>
          <p:nvPr/>
        </p:nvPicPr>
        <p:blipFill>
          <a:blip r:embed="rId4"/>
          <a:stretch>
            <a:fillRect/>
          </a:stretch>
        </p:blipFill>
        <p:spPr>
          <a:xfrm>
            <a:off x="5042353" y="5536457"/>
            <a:ext cx="5053670" cy="956418"/>
          </a:xfrm>
          <a:prstGeom prst="rect">
            <a:avLst/>
          </a:prstGeom>
        </p:spPr>
      </p:pic>
      <p:sp>
        <p:nvSpPr>
          <p:cNvPr id="3" name="TextBox 2">
            <a:extLst>
              <a:ext uri="{FF2B5EF4-FFF2-40B4-BE49-F238E27FC236}">
                <a16:creationId xmlns:a16="http://schemas.microsoft.com/office/drawing/2014/main" id="{0A011F48-1133-A55F-5DE8-1109CBBAF585}"/>
              </a:ext>
            </a:extLst>
          </p:cNvPr>
          <p:cNvSpPr txBox="1"/>
          <p:nvPr/>
        </p:nvSpPr>
        <p:spPr>
          <a:xfrm>
            <a:off x="3558073" y="6458649"/>
            <a:ext cx="984430" cy="369332"/>
          </a:xfrm>
          <a:prstGeom prst="rect">
            <a:avLst/>
          </a:prstGeom>
          <a:noFill/>
        </p:spPr>
        <p:txBody>
          <a:bodyPr wrap="square">
            <a:spAutoFit/>
          </a:bodyPr>
          <a:lstStyle/>
          <a:p>
            <a:r>
              <a:rPr lang="en-GB" b="0" i="0" dirty="0">
                <a:solidFill>
                  <a:srgbClr val="374151"/>
                </a:solidFill>
                <a:effectLst/>
                <a:latin typeface="Söhne"/>
              </a:rPr>
              <a:t>path</a:t>
            </a:r>
            <a:endParaRPr lang="en-US" dirty="0"/>
          </a:p>
        </p:txBody>
      </p:sp>
      <p:pic>
        <p:nvPicPr>
          <p:cNvPr id="4" name="Picture 3">
            <a:extLst>
              <a:ext uri="{FF2B5EF4-FFF2-40B4-BE49-F238E27FC236}">
                <a16:creationId xmlns:a16="http://schemas.microsoft.com/office/drawing/2014/main" id="{4BEECE65-CAA2-1203-6FD1-0A50F8769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806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0637-05A9-4D8D-A6A4-BA896E684C61}"/>
              </a:ext>
            </a:extLst>
          </p:cNvPr>
          <p:cNvSpPr>
            <a:spLocks noGrp="1"/>
          </p:cNvSpPr>
          <p:nvPr>
            <p:ph type="title"/>
          </p:nvPr>
        </p:nvSpPr>
        <p:spPr/>
        <p:txBody>
          <a:bodyPr/>
          <a:lstStyle/>
          <a:p>
            <a:r>
              <a:rPr lang="en-US" dirty="0"/>
              <a:t>Adding a new path</a:t>
            </a:r>
          </a:p>
        </p:txBody>
      </p:sp>
      <p:pic>
        <p:nvPicPr>
          <p:cNvPr id="5" name="Picture 4">
            <a:extLst>
              <a:ext uri="{FF2B5EF4-FFF2-40B4-BE49-F238E27FC236}">
                <a16:creationId xmlns:a16="http://schemas.microsoft.com/office/drawing/2014/main" id="{547AFC04-0255-46C3-ABC8-5EB3283450B5}"/>
              </a:ext>
            </a:extLst>
          </p:cNvPr>
          <p:cNvPicPr>
            <a:picLocks noChangeAspect="1"/>
          </p:cNvPicPr>
          <p:nvPr/>
        </p:nvPicPr>
        <p:blipFill>
          <a:blip r:embed="rId3"/>
          <a:stretch>
            <a:fillRect/>
          </a:stretch>
        </p:blipFill>
        <p:spPr>
          <a:xfrm>
            <a:off x="838199" y="1973454"/>
            <a:ext cx="9667267" cy="2024614"/>
          </a:xfrm>
          <a:prstGeom prst="rect">
            <a:avLst/>
          </a:prstGeom>
        </p:spPr>
      </p:pic>
      <p:sp>
        <p:nvSpPr>
          <p:cNvPr id="4" name="TextBox 3">
            <a:extLst>
              <a:ext uri="{FF2B5EF4-FFF2-40B4-BE49-F238E27FC236}">
                <a16:creationId xmlns:a16="http://schemas.microsoft.com/office/drawing/2014/main" id="{02E0C88B-935B-3B52-B632-D8AC9246C444}"/>
              </a:ext>
            </a:extLst>
          </p:cNvPr>
          <p:cNvSpPr txBox="1"/>
          <p:nvPr/>
        </p:nvSpPr>
        <p:spPr>
          <a:xfrm>
            <a:off x="1820848" y="5589723"/>
            <a:ext cx="9883472" cy="369332"/>
          </a:xfrm>
          <a:prstGeom prst="rect">
            <a:avLst/>
          </a:prstGeom>
          <a:noFill/>
        </p:spPr>
        <p:txBody>
          <a:bodyPr wrap="square">
            <a:spAutoFit/>
          </a:bodyPr>
          <a:lstStyle/>
          <a:p>
            <a:r>
              <a:rPr lang="en-GB" dirty="0" err="1">
                <a:latin typeface="OCRB" panose="020B0609020202020204" pitchFamily="49" charset="0"/>
              </a:rPr>
              <a:t>setx</a:t>
            </a:r>
            <a:r>
              <a:rPr lang="en-GB" dirty="0">
                <a:latin typeface="OCRB" panose="020B0609020202020204" pitchFamily="49" charset="0"/>
              </a:rPr>
              <a:t> path "%path%;C:\Program Files\Java\jdk1.8.0_202\bin" -m</a:t>
            </a:r>
            <a:endParaRPr lang="en-US" dirty="0">
              <a:latin typeface="OCRB" panose="020B0609020202020204" pitchFamily="49" charset="0"/>
            </a:endParaRPr>
          </a:p>
        </p:txBody>
      </p:sp>
      <p:pic>
        <p:nvPicPr>
          <p:cNvPr id="1026" name="Picture 2">
            <a:extLst>
              <a:ext uri="{FF2B5EF4-FFF2-40B4-BE49-F238E27FC236}">
                <a16:creationId xmlns:a16="http://schemas.microsoft.com/office/drawing/2014/main" id="{3E8E8C7A-1A7C-73DC-A9D9-E86DC948A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5512327"/>
            <a:ext cx="524123" cy="52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77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5A1B-917A-4F18-A320-841B9C86490B}"/>
              </a:ext>
            </a:extLst>
          </p:cNvPr>
          <p:cNvSpPr>
            <a:spLocks noGrp="1"/>
          </p:cNvSpPr>
          <p:nvPr>
            <p:ph type="title"/>
          </p:nvPr>
        </p:nvSpPr>
        <p:spPr/>
        <p:txBody>
          <a:bodyPr/>
          <a:lstStyle/>
          <a:p>
            <a:r>
              <a:rPr lang="en-US" dirty="0"/>
              <a:t>Persisting the new path </a:t>
            </a:r>
          </a:p>
        </p:txBody>
      </p:sp>
      <p:pic>
        <p:nvPicPr>
          <p:cNvPr id="4" name="Picture 3">
            <a:extLst>
              <a:ext uri="{FF2B5EF4-FFF2-40B4-BE49-F238E27FC236}">
                <a16:creationId xmlns:a16="http://schemas.microsoft.com/office/drawing/2014/main" id="{127D9BD7-579A-4628-AE3F-40735B7D8974}"/>
              </a:ext>
            </a:extLst>
          </p:cNvPr>
          <p:cNvPicPr>
            <a:picLocks noChangeAspect="1"/>
          </p:cNvPicPr>
          <p:nvPr/>
        </p:nvPicPr>
        <p:blipFill>
          <a:blip r:embed="rId2"/>
          <a:stretch>
            <a:fillRect/>
          </a:stretch>
        </p:blipFill>
        <p:spPr>
          <a:xfrm>
            <a:off x="923620" y="1895105"/>
            <a:ext cx="7601830" cy="3717755"/>
          </a:xfrm>
          <a:prstGeom prst="rect">
            <a:avLst/>
          </a:prstGeom>
        </p:spPr>
      </p:pic>
      <p:sp>
        <p:nvSpPr>
          <p:cNvPr id="5" name="TextBox 4">
            <a:extLst>
              <a:ext uri="{FF2B5EF4-FFF2-40B4-BE49-F238E27FC236}">
                <a16:creationId xmlns:a16="http://schemas.microsoft.com/office/drawing/2014/main" id="{1512E97D-DAD4-40CE-8AAA-AEF3A06F2446}"/>
              </a:ext>
            </a:extLst>
          </p:cNvPr>
          <p:cNvSpPr txBox="1"/>
          <p:nvPr/>
        </p:nvSpPr>
        <p:spPr>
          <a:xfrm>
            <a:off x="5914417" y="5632611"/>
            <a:ext cx="2700291" cy="369332"/>
          </a:xfrm>
          <a:prstGeom prst="rect">
            <a:avLst/>
          </a:prstGeom>
          <a:noFill/>
        </p:spPr>
        <p:txBody>
          <a:bodyPr wrap="none" rtlCol="0">
            <a:spAutoFit/>
          </a:bodyPr>
          <a:lstStyle/>
          <a:p>
            <a:r>
              <a:rPr lang="en-GB" dirty="0"/>
              <a:t>we discuss the details later</a:t>
            </a:r>
            <a:endParaRPr lang="en-US" dirty="0"/>
          </a:p>
        </p:txBody>
      </p:sp>
    </p:spTree>
    <p:extLst>
      <p:ext uri="{BB962C8B-B14F-4D97-AF65-F5344CB8AC3E}">
        <p14:creationId xmlns:p14="http://schemas.microsoft.com/office/powerpoint/2010/main" val="3247576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Create folders and files</a:t>
            </a:r>
            <a:endParaRPr lang="en-US" dirty="0"/>
          </a:p>
        </p:txBody>
      </p:sp>
      <p:sp>
        <p:nvSpPr>
          <p:cNvPr id="4" name="Text Placeholder 3">
            <a:extLst>
              <a:ext uri="{FF2B5EF4-FFF2-40B4-BE49-F238E27FC236}">
                <a16:creationId xmlns:a16="http://schemas.microsoft.com/office/drawing/2014/main" id="{AD07F4E7-000B-D27D-1B1D-69CCCFC23F08}"/>
              </a:ext>
            </a:extLst>
          </p:cNvPr>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35</a:t>
            </a:fld>
            <a:endParaRPr lang="en"/>
          </a:p>
        </p:txBody>
      </p:sp>
    </p:spTree>
    <p:extLst>
      <p:ext uri="{BB962C8B-B14F-4D97-AF65-F5344CB8AC3E}">
        <p14:creationId xmlns:p14="http://schemas.microsoft.com/office/powerpoint/2010/main" val="1635951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404E3-1F73-4DBA-8193-52C68114A257}"/>
              </a:ext>
            </a:extLst>
          </p:cNvPr>
          <p:cNvSpPr>
            <a:spLocks noGrp="1"/>
          </p:cNvSpPr>
          <p:nvPr>
            <p:ph type="title"/>
          </p:nvPr>
        </p:nvSpPr>
        <p:spPr/>
        <p:txBody>
          <a:bodyPr/>
          <a:lstStyle/>
          <a:p>
            <a:r>
              <a:rPr lang="en-GB" dirty="0"/>
              <a:t>Create folders</a:t>
            </a:r>
            <a:endParaRPr lang="en-US" dirty="0"/>
          </a:p>
        </p:txBody>
      </p:sp>
      <p:pic>
        <p:nvPicPr>
          <p:cNvPr id="5" name="Picture 4">
            <a:extLst>
              <a:ext uri="{FF2B5EF4-FFF2-40B4-BE49-F238E27FC236}">
                <a16:creationId xmlns:a16="http://schemas.microsoft.com/office/drawing/2014/main" id="{C6CD59BC-2C00-4D24-9EB8-583C6503F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1958124"/>
            <a:ext cx="1172533" cy="1172533"/>
          </a:xfrm>
          <a:prstGeom prst="rect">
            <a:avLst/>
          </a:prstGeom>
        </p:spPr>
      </p:pic>
      <p:pic>
        <p:nvPicPr>
          <p:cNvPr id="6" name="Picture 5">
            <a:extLst>
              <a:ext uri="{FF2B5EF4-FFF2-40B4-BE49-F238E27FC236}">
                <a16:creationId xmlns:a16="http://schemas.microsoft.com/office/drawing/2014/main" id="{5D9047A3-B53D-4B03-A619-26EA584D0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3359974"/>
            <a:ext cx="1172533" cy="1172533"/>
          </a:xfrm>
          <a:prstGeom prst="rect">
            <a:avLst/>
          </a:prstGeom>
        </p:spPr>
      </p:pic>
      <p:sp>
        <p:nvSpPr>
          <p:cNvPr id="7" name="TextBox 6">
            <a:extLst>
              <a:ext uri="{FF2B5EF4-FFF2-40B4-BE49-F238E27FC236}">
                <a16:creationId xmlns:a16="http://schemas.microsoft.com/office/drawing/2014/main" id="{EF2844DE-3C98-4200-94E3-4144E52CF055}"/>
              </a:ext>
            </a:extLst>
          </p:cNvPr>
          <p:cNvSpPr txBox="1"/>
          <p:nvPr/>
        </p:nvSpPr>
        <p:spPr>
          <a:xfrm>
            <a:off x="9023138" y="3814598"/>
            <a:ext cx="1627412" cy="369332"/>
          </a:xfrm>
          <a:prstGeom prst="rect">
            <a:avLst/>
          </a:prstGeom>
          <a:noFill/>
        </p:spPr>
        <p:txBody>
          <a:bodyPr wrap="square" rtlCol="0">
            <a:spAutoFit/>
          </a:bodyPr>
          <a:lstStyle/>
          <a:p>
            <a:r>
              <a:rPr lang="en-US" dirty="0"/>
              <a:t>\</a:t>
            </a:r>
            <a:r>
              <a:rPr lang="en-US" dirty="0" err="1"/>
              <a:t>myfolder</a:t>
            </a:r>
            <a:endParaRPr lang="en-US" dirty="0"/>
          </a:p>
        </p:txBody>
      </p:sp>
      <p:pic>
        <p:nvPicPr>
          <p:cNvPr id="8" name="Picture 7">
            <a:extLst>
              <a:ext uri="{FF2B5EF4-FFF2-40B4-BE49-F238E27FC236}">
                <a16:creationId xmlns:a16="http://schemas.microsoft.com/office/drawing/2014/main" id="{9419C713-16B9-48BC-8E07-9AD20E5F0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8" y="4820396"/>
            <a:ext cx="1172533" cy="1172533"/>
          </a:xfrm>
          <a:prstGeom prst="rect">
            <a:avLst/>
          </a:prstGeom>
        </p:spPr>
      </p:pic>
      <p:sp>
        <p:nvSpPr>
          <p:cNvPr id="9" name="TextBox 8">
            <a:extLst>
              <a:ext uri="{FF2B5EF4-FFF2-40B4-BE49-F238E27FC236}">
                <a16:creationId xmlns:a16="http://schemas.microsoft.com/office/drawing/2014/main" id="{EEAF8C0C-F014-4CEC-87C6-698EE00C131B}"/>
              </a:ext>
            </a:extLst>
          </p:cNvPr>
          <p:cNvSpPr txBox="1"/>
          <p:nvPr/>
        </p:nvSpPr>
        <p:spPr>
          <a:xfrm>
            <a:off x="9023138" y="5263132"/>
            <a:ext cx="2137571" cy="369332"/>
          </a:xfrm>
          <a:prstGeom prst="rect">
            <a:avLst/>
          </a:prstGeom>
          <a:noFill/>
        </p:spPr>
        <p:txBody>
          <a:bodyPr wrap="square" rtlCol="0">
            <a:spAutoFit/>
          </a:bodyPr>
          <a:lstStyle/>
          <a:p>
            <a:r>
              <a:rPr lang="en-US" dirty="0"/>
              <a:t>\</a:t>
            </a:r>
            <a:r>
              <a:rPr lang="en-US" dirty="0" err="1"/>
              <a:t>mysubfolder</a:t>
            </a:r>
            <a:endParaRPr lang="en-US" dirty="0"/>
          </a:p>
        </p:txBody>
      </p:sp>
      <p:cxnSp>
        <p:nvCxnSpPr>
          <p:cNvPr id="10" name="Straight Arrow Connector 9">
            <a:extLst>
              <a:ext uri="{FF2B5EF4-FFF2-40B4-BE49-F238E27FC236}">
                <a16:creationId xmlns:a16="http://schemas.microsoft.com/office/drawing/2014/main" id="{B941E172-42FC-4D64-814D-A00AFEFE7C4B}"/>
              </a:ext>
            </a:extLst>
          </p:cNvPr>
          <p:cNvCxnSpPr>
            <a:stCxn id="5" idx="2"/>
            <a:endCxn id="6" idx="0"/>
          </p:cNvCxnSpPr>
          <p:nvPr/>
        </p:nvCxnSpPr>
        <p:spPr>
          <a:xfrm>
            <a:off x="9609406" y="3130657"/>
            <a:ext cx="0" cy="22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B83369-5D73-4810-B2E4-DA9F65309A04}"/>
              </a:ext>
            </a:extLst>
          </p:cNvPr>
          <p:cNvCxnSpPr>
            <a:stCxn id="6" idx="2"/>
            <a:endCxn id="8" idx="0"/>
          </p:cNvCxnSpPr>
          <p:nvPr/>
        </p:nvCxnSpPr>
        <p:spPr>
          <a:xfrm flipH="1">
            <a:off x="9609405" y="4532507"/>
            <a:ext cx="1" cy="28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0EBA0-2481-4514-A32F-9A9F10024018}"/>
              </a:ext>
            </a:extLst>
          </p:cNvPr>
          <p:cNvSpPr txBox="1"/>
          <p:nvPr/>
        </p:nvSpPr>
        <p:spPr>
          <a:xfrm>
            <a:off x="9221240" y="2591563"/>
            <a:ext cx="1117251" cy="369332"/>
          </a:xfrm>
          <a:prstGeom prst="rect">
            <a:avLst/>
          </a:prstGeom>
          <a:noFill/>
        </p:spPr>
        <p:txBody>
          <a:bodyPr wrap="square" rtlCol="0">
            <a:spAutoFit/>
          </a:bodyPr>
          <a:lstStyle/>
          <a:p>
            <a:r>
              <a:rPr lang="en-US" dirty="0"/>
              <a:t>home</a:t>
            </a:r>
          </a:p>
        </p:txBody>
      </p:sp>
      <p:pic>
        <p:nvPicPr>
          <p:cNvPr id="13" name="Picture 12">
            <a:extLst>
              <a:ext uri="{FF2B5EF4-FFF2-40B4-BE49-F238E27FC236}">
                <a16:creationId xmlns:a16="http://schemas.microsoft.com/office/drawing/2014/main" id="{36D591DD-0DBD-46F2-AD96-23458469085D}"/>
              </a:ext>
            </a:extLst>
          </p:cNvPr>
          <p:cNvPicPr>
            <a:picLocks noChangeAspect="1"/>
          </p:cNvPicPr>
          <p:nvPr/>
        </p:nvPicPr>
        <p:blipFill>
          <a:blip r:embed="rId3"/>
          <a:stretch>
            <a:fillRect/>
          </a:stretch>
        </p:blipFill>
        <p:spPr>
          <a:xfrm>
            <a:off x="901463" y="2946304"/>
            <a:ext cx="6949142" cy="1839479"/>
          </a:xfrm>
          <a:prstGeom prst="rect">
            <a:avLst/>
          </a:prstGeom>
        </p:spPr>
      </p:pic>
      <p:cxnSp>
        <p:nvCxnSpPr>
          <p:cNvPr id="14" name="Straight Arrow Connector 13">
            <a:extLst>
              <a:ext uri="{FF2B5EF4-FFF2-40B4-BE49-F238E27FC236}">
                <a16:creationId xmlns:a16="http://schemas.microsoft.com/office/drawing/2014/main" id="{4149A012-E655-49FA-BFED-CD3E646648D3}"/>
              </a:ext>
            </a:extLst>
          </p:cNvPr>
          <p:cNvCxnSpPr>
            <a:endCxn id="6" idx="1"/>
          </p:cNvCxnSpPr>
          <p:nvPr/>
        </p:nvCxnSpPr>
        <p:spPr>
          <a:xfrm flipV="1">
            <a:off x="5685688" y="3946241"/>
            <a:ext cx="3337451" cy="4802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9403D06-C4B6-7449-C018-4066312E81F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mkdir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D79B3E74-C818-B457-0EAF-8D29A7621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58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C05-5ABF-49F6-9344-D765E8D234FE}"/>
              </a:ext>
            </a:extLst>
          </p:cNvPr>
          <p:cNvSpPr>
            <a:spLocks noGrp="1"/>
          </p:cNvSpPr>
          <p:nvPr>
            <p:ph type="title"/>
          </p:nvPr>
        </p:nvSpPr>
        <p:spPr/>
        <p:txBody>
          <a:bodyPr/>
          <a:lstStyle/>
          <a:p>
            <a:r>
              <a:rPr lang="en-US" dirty="0"/>
              <a:t>Delete folders</a:t>
            </a:r>
          </a:p>
        </p:txBody>
      </p:sp>
      <p:pic>
        <p:nvPicPr>
          <p:cNvPr id="3" name="Picture 2">
            <a:extLst>
              <a:ext uri="{FF2B5EF4-FFF2-40B4-BE49-F238E27FC236}">
                <a16:creationId xmlns:a16="http://schemas.microsoft.com/office/drawing/2014/main" id="{F3DBBD3E-32DF-456B-9917-C80743196127}"/>
              </a:ext>
            </a:extLst>
          </p:cNvPr>
          <p:cNvPicPr>
            <a:picLocks noChangeAspect="1"/>
          </p:cNvPicPr>
          <p:nvPr/>
        </p:nvPicPr>
        <p:blipFill>
          <a:blip r:embed="rId2"/>
          <a:stretch>
            <a:fillRect/>
          </a:stretch>
        </p:blipFill>
        <p:spPr>
          <a:xfrm>
            <a:off x="838200" y="2329104"/>
            <a:ext cx="6461369" cy="1775278"/>
          </a:xfrm>
          <a:prstGeom prst="rect">
            <a:avLst/>
          </a:prstGeom>
        </p:spPr>
      </p:pic>
      <p:sp>
        <p:nvSpPr>
          <p:cNvPr id="4" name="TextBox 3">
            <a:extLst>
              <a:ext uri="{FF2B5EF4-FFF2-40B4-BE49-F238E27FC236}">
                <a16:creationId xmlns:a16="http://schemas.microsoft.com/office/drawing/2014/main" id="{60A7E430-0977-663A-9213-F28F732F6F7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Söhne"/>
              </a:rPr>
              <a:t>rmdir</a:t>
            </a:r>
            <a:endParaRPr lang="en-US" dirty="0"/>
          </a:p>
        </p:txBody>
      </p:sp>
      <p:pic>
        <p:nvPicPr>
          <p:cNvPr id="5" name="Picture 4">
            <a:extLst>
              <a:ext uri="{FF2B5EF4-FFF2-40B4-BE49-F238E27FC236}">
                <a16:creationId xmlns:a16="http://schemas.microsoft.com/office/drawing/2014/main" id="{46963E1C-715D-E8FA-2D64-D4CF23680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26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190F-F498-4579-95E4-32C5315856A7}"/>
              </a:ext>
            </a:extLst>
          </p:cNvPr>
          <p:cNvSpPr>
            <a:spLocks noGrp="1"/>
          </p:cNvSpPr>
          <p:nvPr>
            <p:ph type="title"/>
          </p:nvPr>
        </p:nvSpPr>
        <p:spPr/>
        <p:txBody>
          <a:bodyPr/>
          <a:lstStyle/>
          <a:p>
            <a:r>
              <a:rPr lang="en-GB" dirty="0"/>
              <a:t>Create a new text file</a:t>
            </a:r>
            <a:endParaRPr lang="en-US" dirty="0"/>
          </a:p>
        </p:txBody>
      </p:sp>
      <p:sp>
        <p:nvSpPr>
          <p:cNvPr id="12" name="Flowchart: Document 11">
            <a:extLst>
              <a:ext uri="{FF2B5EF4-FFF2-40B4-BE49-F238E27FC236}">
                <a16:creationId xmlns:a16="http://schemas.microsoft.com/office/drawing/2014/main" id="{5D6727BE-BDDB-4E4D-8619-18D4743067EF}"/>
              </a:ext>
            </a:extLst>
          </p:cNvPr>
          <p:cNvSpPr/>
          <p:nvPr/>
        </p:nvSpPr>
        <p:spPr>
          <a:xfrm>
            <a:off x="8189005" y="4401316"/>
            <a:ext cx="790426" cy="71588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13" name="TextBox 12">
            <a:extLst>
              <a:ext uri="{FF2B5EF4-FFF2-40B4-BE49-F238E27FC236}">
                <a16:creationId xmlns:a16="http://schemas.microsoft.com/office/drawing/2014/main" id="{7ED388DF-4B0D-4913-93D9-823891035961}"/>
              </a:ext>
            </a:extLst>
          </p:cNvPr>
          <p:cNvSpPr txBox="1"/>
          <p:nvPr/>
        </p:nvSpPr>
        <p:spPr>
          <a:xfrm>
            <a:off x="8994354" y="4515813"/>
            <a:ext cx="1962752" cy="369332"/>
          </a:xfrm>
          <a:prstGeom prst="rect">
            <a:avLst/>
          </a:prstGeom>
          <a:noFill/>
        </p:spPr>
        <p:txBody>
          <a:bodyPr wrap="square" rtlCol="0">
            <a:spAutoFit/>
          </a:bodyPr>
          <a:lstStyle/>
          <a:p>
            <a:r>
              <a:rPr lang="en-US" dirty="0"/>
              <a:t>my_first_file.txt</a:t>
            </a:r>
          </a:p>
        </p:txBody>
      </p:sp>
      <p:pic>
        <p:nvPicPr>
          <p:cNvPr id="14" name="Picture 13">
            <a:extLst>
              <a:ext uri="{FF2B5EF4-FFF2-40B4-BE49-F238E27FC236}">
                <a16:creationId xmlns:a16="http://schemas.microsoft.com/office/drawing/2014/main" id="{1A746A7D-D0A9-4E01-A685-AFABCE34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1708884"/>
            <a:ext cx="1016456" cy="1016456"/>
          </a:xfrm>
          <a:prstGeom prst="rect">
            <a:avLst/>
          </a:prstGeom>
        </p:spPr>
      </p:pic>
      <p:pic>
        <p:nvPicPr>
          <p:cNvPr id="15" name="Picture 14">
            <a:extLst>
              <a:ext uri="{FF2B5EF4-FFF2-40B4-BE49-F238E27FC236}">
                <a16:creationId xmlns:a16="http://schemas.microsoft.com/office/drawing/2014/main" id="{D1ACABCC-1B28-4C35-AEE6-89938BC3E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3013204"/>
            <a:ext cx="1016456" cy="1016456"/>
          </a:xfrm>
          <a:prstGeom prst="rect">
            <a:avLst/>
          </a:prstGeom>
        </p:spPr>
      </p:pic>
      <p:sp>
        <p:nvSpPr>
          <p:cNvPr id="16" name="TextBox 15">
            <a:extLst>
              <a:ext uri="{FF2B5EF4-FFF2-40B4-BE49-F238E27FC236}">
                <a16:creationId xmlns:a16="http://schemas.microsoft.com/office/drawing/2014/main" id="{D87A350D-489E-4E46-AC95-FB918ED67136}"/>
              </a:ext>
            </a:extLst>
          </p:cNvPr>
          <p:cNvSpPr txBox="1"/>
          <p:nvPr/>
        </p:nvSpPr>
        <p:spPr>
          <a:xfrm>
            <a:off x="8203574" y="3381750"/>
            <a:ext cx="1363278" cy="369332"/>
          </a:xfrm>
          <a:prstGeom prst="rect">
            <a:avLst/>
          </a:prstGeom>
          <a:noFill/>
        </p:spPr>
        <p:txBody>
          <a:bodyPr wrap="square" rtlCol="0">
            <a:spAutoFit/>
          </a:bodyPr>
          <a:lstStyle/>
          <a:p>
            <a:r>
              <a:rPr lang="en-US" dirty="0"/>
              <a:t>\</a:t>
            </a:r>
            <a:r>
              <a:rPr lang="en-US" dirty="0" err="1"/>
              <a:t>myfolder</a:t>
            </a:r>
            <a:endParaRPr lang="en-US" dirty="0"/>
          </a:p>
        </p:txBody>
      </p:sp>
      <p:cxnSp>
        <p:nvCxnSpPr>
          <p:cNvPr id="17" name="Straight Arrow Connector 16">
            <a:extLst>
              <a:ext uri="{FF2B5EF4-FFF2-40B4-BE49-F238E27FC236}">
                <a16:creationId xmlns:a16="http://schemas.microsoft.com/office/drawing/2014/main" id="{B4931C54-6C15-42A8-ACBB-CCDAA2D191CB}"/>
              </a:ext>
            </a:extLst>
          </p:cNvPr>
          <p:cNvCxnSpPr>
            <a:stCxn id="14" idx="2"/>
            <a:endCxn id="15" idx="0"/>
          </p:cNvCxnSpPr>
          <p:nvPr/>
        </p:nvCxnSpPr>
        <p:spPr>
          <a:xfrm>
            <a:off x="8697233" y="2725340"/>
            <a:ext cx="0" cy="28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B9F48B-C041-4FE2-A262-0CAACD56FC5E}"/>
              </a:ext>
            </a:extLst>
          </p:cNvPr>
          <p:cNvCxnSpPr>
            <a:cxnSpLocks/>
          </p:cNvCxnSpPr>
          <p:nvPr/>
        </p:nvCxnSpPr>
        <p:spPr>
          <a:xfrm flipH="1">
            <a:off x="8584218" y="3928855"/>
            <a:ext cx="9846" cy="35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93F86-C756-4E3F-92BE-EA283F20B56B}"/>
              </a:ext>
            </a:extLst>
          </p:cNvPr>
          <p:cNvSpPr txBox="1"/>
          <p:nvPr/>
        </p:nvSpPr>
        <p:spPr>
          <a:xfrm>
            <a:off x="8189005" y="2112932"/>
            <a:ext cx="1363277" cy="369332"/>
          </a:xfrm>
          <a:prstGeom prst="rect">
            <a:avLst/>
          </a:prstGeom>
          <a:noFill/>
        </p:spPr>
        <p:txBody>
          <a:bodyPr wrap="square" rtlCol="0">
            <a:spAutoFit/>
          </a:bodyPr>
          <a:lstStyle/>
          <a:p>
            <a:r>
              <a:rPr lang="en-US" dirty="0"/>
              <a:t>\user home</a:t>
            </a:r>
          </a:p>
        </p:txBody>
      </p:sp>
      <p:pic>
        <p:nvPicPr>
          <p:cNvPr id="24" name="Picture 23">
            <a:extLst>
              <a:ext uri="{FF2B5EF4-FFF2-40B4-BE49-F238E27FC236}">
                <a16:creationId xmlns:a16="http://schemas.microsoft.com/office/drawing/2014/main" id="{1A9C1DDE-2709-47A5-9409-BA7A194CE850}"/>
              </a:ext>
            </a:extLst>
          </p:cNvPr>
          <p:cNvPicPr>
            <a:picLocks noChangeAspect="1"/>
          </p:cNvPicPr>
          <p:nvPr/>
        </p:nvPicPr>
        <p:blipFill>
          <a:blip r:embed="rId3"/>
          <a:stretch>
            <a:fillRect/>
          </a:stretch>
        </p:blipFill>
        <p:spPr>
          <a:xfrm>
            <a:off x="838199" y="2297598"/>
            <a:ext cx="6716833" cy="942713"/>
          </a:xfrm>
          <a:prstGeom prst="rect">
            <a:avLst/>
          </a:prstGeom>
        </p:spPr>
      </p:pic>
      <p:pic>
        <p:nvPicPr>
          <p:cNvPr id="26" name="Picture 25">
            <a:extLst>
              <a:ext uri="{FF2B5EF4-FFF2-40B4-BE49-F238E27FC236}">
                <a16:creationId xmlns:a16="http://schemas.microsoft.com/office/drawing/2014/main" id="{26D326CD-1B00-404F-889B-F52B129CB40A}"/>
              </a:ext>
            </a:extLst>
          </p:cNvPr>
          <p:cNvPicPr>
            <a:picLocks noChangeAspect="1"/>
          </p:cNvPicPr>
          <p:nvPr/>
        </p:nvPicPr>
        <p:blipFill>
          <a:blip r:embed="rId4"/>
          <a:stretch>
            <a:fillRect/>
          </a:stretch>
        </p:blipFill>
        <p:spPr>
          <a:xfrm>
            <a:off x="838199" y="3991837"/>
            <a:ext cx="5584631" cy="822439"/>
          </a:xfrm>
          <a:prstGeom prst="rect">
            <a:avLst/>
          </a:prstGeom>
        </p:spPr>
      </p:pic>
      <p:sp>
        <p:nvSpPr>
          <p:cNvPr id="28" name="TextBox 27">
            <a:extLst>
              <a:ext uri="{FF2B5EF4-FFF2-40B4-BE49-F238E27FC236}">
                <a16:creationId xmlns:a16="http://schemas.microsoft.com/office/drawing/2014/main" id="{8D629C5E-7E76-4CBB-BA03-809BA5DF65F7}"/>
              </a:ext>
            </a:extLst>
          </p:cNvPr>
          <p:cNvSpPr txBox="1"/>
          <p:nvPr/>
        </p:nvSpPr>
        <p:spPr>
          <a:xfrm>
            <a:off x="832493" y="3622505"/>
            <a:ext cx="3585309" cy="369332"/>
          </a:xfrm>
          <a:prstGeom prst="rect">
            <a:avLst/>
          </a:prstGeom>
          <a:solidFill>
            <a:schemeClr val="accent4"/>
          </a:solidFill>
        </p:spPr>
        <p:txBody>
          <a:bodyPr wrap="square">
            <a:spAutoFit/>
          </a:bodyPr>
          <a:lstStyle/>
          <a:p>
            <a:r>
              <a:rPr lang="en-GB" dirty="0"/>
              <a:t>Show the content of the file</a:t>
            </a:r>
            <a:endParaRPr lang="en-US" dirty="0"/>
          </a:p>
        </p:txBody>
      </p:sp>
    </p:spTree>
    <p:extLst>
      <p:ext uri="{BB962C8B-B14F-4D97-AF65-F5344CB8AC3E}">
        <p14:creationId xmlns:p14="http://schemas.microsoft.com/office/powerpoint/2010/main" val="127914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the content of the file</a:t>
            </a:r>
          </a:p>
        </p:txBody>
      </p:sp>
      <p:sp>
        <p:nvSpPr>
          <p:cNvPr id="3" name="Slide Number Placeholder 2"/>
          <p:cNvSpPr>
            <a:spLocks noGrp="1"/>
          </p:cNvSpPr>
          <p:nvPr>
            <p:ph type="sldNum" sz="quarter" idx="12"/>
          </p:nvPr>
        </p:nvSpPr>
        <p:spPr/>
        <p:txBody>
          <a:bodyPr/>
          <a:lstStyle/>
          <a:p>
            <a:fld id="{E24DD715-7292-4FAD-A484-09D5D92FAB07}" type="slidenum">
              <a:rPr lang="en-US" smtClean="0"/>
              <a:t>39</a:t>
            </a:fld>
            <a:endParaRPr lang="en-US"/>
          </a:p>
        </p:txBody>
      </p:sp>
      <p:pic>
        <p:nvPicPr>
          <p:cNvPr id="4" name="Picture 3"/>
          <p:cNvPicPr>
            <a:picLocks noChangeAspect="1"/>
          </p:cNvPicPr>
          <p:nvPr/>
        </p:nvPicPr>
        <p:blipFill>
          <a:blip r:embed="rId2"/>
          <a:stretch>
            <a:fillRect/>
          </a:stretch>
        </p:blipFill>
        <p:spPr>
          <a:xfrm>
            <a:off x="899208" y="1868943"/>
            <a:ext cx="9462820" cy="2908705"/>
          </a:xfrm>
          <a:prstGeom prst="rect">
            <a:avLst/>
          </a:prstGeom>
        </p:spPr>
      </p:pic>
      <p:sp>
        <p:nvSpPr>
          <p:cNvPr id="5" name="TextBox 4">
            <a:extLst>
              <a:ext uri="{FF2B5EF4-FFF2-40B4-BE49-F238E27FC236}">
                <a16:creationId xmlns:a16="http://schemas.microsoft.com/office/drawing/2014/main" id="{9F1DF13F-EC40-35C4-A566-AAB544667D82}"/>
              </a:ext>
            </a:extLst>
          </p:cNvPr>
          <p:cNvSpPr txBox="1"/>
          <p:nvPr/>
        </p:nvSpPr>
        <p:spPr>
          <a:xfrm>
            <a:off x="6971323" y="2110707"/>
            <a:ext cx="1990930" cy="369332"/>
          </a:xfrm>
          <a:prstGeom prst="rect">
            <a:avLst/>
          </a:prstGeom>
          <a:solidFill>
            <a:schemeClr val="accent4">
              <a:lumMod val="20000"/>
              <a:lumOff val="80000"/>
            </a:schemeClr>
          </a:solidFill>
        </p:spPr>
        <p:txBody>
          <a:bodyPr wrap="none" rtlCol="0">
            <a:spAutoFit/>
          </a:bodyPr>
          <a:lstStyle/>
          <a:p>
            <a:r>
              <a:rPr lang="en-US" dirty="0"/>
              <a:t>or </a:t>
            </a:r>
            <a:r>
              <a:rPr lang="en-US" dirty="0">
                <a:solidFill>
                  <a:schemeClr val="accent6"/>
                </a:solidFill>
                <a:latin typeface="OCRB" panose="020B0609020202020204" pitchFamily="49" charset="0"/>
              </a:rPr>
              <a:t>nano</a:t>
            </a:r>
            <a:r>
              <a:rPr lang="en-US" dirty="0"/>
              <a:t> command</a:t>
            </a:r>
          </a:p>
        </p:txBody>
      </p:sp>
    </p:spTree>
    <p:extLst>
      <p:ext uri="{BB962C8B-B14F-4D97-AF65-F5344CB8AC3E}">
        <p14:creationId xmlns:p14="http://schemas.microsoft.com/office/powerpoint/2010/main" val="426631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048-CA3B-A14E-B0B3-CAACB45DF66C}"/>
              </a:ext>
            </a:extLst>
          </p:cNvPr>
          <p:cNvSpPr>
            <a:spLocks noGrp="1"/>
          </p:cNvSpPr>
          <p:nvPr>
            <p:ph type="title"/>
          </p:nvPr>
        </p:nvSpPr>
        <p:spPr/>
        <p:txBody>
          <a:bodyPr/>
          <a:lstStyle/>
          <a:p>
            <a:r>
              <a:rPr lang="en-US" dirty="0"/>
              <a:t>Common features of OS</a:t>
            </a:r>
          </a:p>
        </p:txBody>
      </p:sp>
      <p:sp>
        <p:nvSpPr>
          <p:cNvPr id="3" name="Content Placeholder 2">
            <a:extLst>
              <a:ext uri="{FF2B5EF4-FFF2-40B4-BE49-F238E27FC236}">
                <a16:creationId xmlns:a16="http://schemas.microsoft.com/office/drawing/2014/main" id="{9A9C0C4B-4004-09C1-8D65-8D612C3FDEBF}"/>
              </a:ext>
            </a:extLst>
          </p:cNvPr>
          <p:cNvSpPr>
            <a:spLocks noGrp="1"/>
          </p:cNvSpPr>
          <p:nvPr>
            <p:ph idx="1"/>
          </p:nvPr>
        </p:nvSpPr>
        <p:spPr/>
        <p:txBody>
          <a:bodyPr/>
          <a:lstStyle/>
          <a:p>
            <a:r>
              <a:rPr lang="en-GB" dirty="0"/>
              <a:t>Process management</a:t>
            </a:r>
          </a:p>
          <a:p>
            <a:r>
              <a:rPr lang="en-GB" dirty="0"/>
              <a:t>Memory management</a:t>
            </a:r>
          </a:p>
          <a:p>
            <a:r>
              <a:rPr lang="en-GB" dirty="0">
                <a:highlight>
                  <a:srgbClr val="FFFF00"/>
                </a:highlight>
              </a:rPr>
              <a:t>File system</a:t>
            </a:r>
          </a:p>
          <a:p>
            <a:r>
              <a:rPr lang="en-GB" dirty="0"/>
              <a:t>Device drivers</a:t>
            </a:r>
          </a:p>
          <a:p>
            <a:r>
              <a:rPr lang="en-GB" dirty="0"/>
              <a:t>Networking</a:t>
            </a:r>
          </a:p>
          <a:p>
            <a:r>
              <a:rPr lang="en-GB" dirty="0"/>
              <a:t>Security</a:t>
            </a:r>
          </a:p>
          <a:p>
            <a:r>
              <a:rPr lang="en-GB" dirty="0"/>
              <a:t>I/O</a:t>
            </a:r>
            <a:endParaRPr lang="en-US" dirty="0"/>
          </a:p>
        </p:txBody>
      </p:sp>
      <p:pic>
        <p:nvPicPr>
          <p:cNvPr id="1026" name="Picture 2">
            <a:extLst>
              <a:ext uri="{FF2B5EF4-FFF2-40B4-BE49-F238E27FC236}">
                <a16:creationId xmlns:a16="http://schemas.microsoft.com/office/drawing/2014/main" id="{523B010E-086D-8D66-BC5C-B3AC6159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537" y="681037"/>
            <a:ext cx="3999182" cy="591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4DDFF-F51D-E06F-BED0-53E5B22A9BDC}"/>
              </a:ext>
            </a:extLst>
          </p:cNvPr>
          <p:cNvSpPr txBox="1"/>
          <p:nvPr/>
        </p:nvSpPr>
        <p:spPr>
          <a:xfrm>
            <a:off x="7880734" y="6468306"/>
            <a:ext cx="3344985" cy="261610"/>
          </a:xfrm>
          <a:prstGeom prst="rect">
            <a:avLst/>
          </a:prstGeom>
          <a:noFill/>
        </p:spPr>
        <p:txBody>
          <a:bodyPr wrap="square">
            <a:spAutoFit/>
          </a:bodyPr>
          <a:lstStyle/>
          <a:p>
            <a:r>
              <a:rPr lang="en-US" sz="1100" dirty="0"/>
              <a:t>https://en.wikipedia.org/wiki/Operating_system</a:t>
            </a:r>
          </a:p>
        </p:txBody>
      </p:sp>
      <p:grpSp>
        <p:nvGrpSpPr>
          <p:cNvPr id="7" name="Group 6">
            <a:extLst>
              <a:ext uri="{FF2B5EF4-FFF2-40B4-BE49-F238E27FC236}">
                <a16:creationId xmlns:a16="http://schemas.microsoft.com/office/drawing/2014/main" id="{C57F92D0-FC5E-7690-6978-1B7928E38DEE}"/>
              </a:ext>
            </a:extLst>
          </p:cNvPr>
          <p:cNvGrpSpPr/>
          <p:nvPr/>
        </p:nvGrpSpPr>
        <p:grpSpPr>
          <a:xfrm>
            <a:off x="4284218" y="1822587"/>
            <a:ext cx="3006360" cy="2251440"/>
            <a:chOff x="4301212" y="2000717"/>
            <a:chExt cx="3006360" cy="22514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3E91FA-1618-3425-E528-2F7C69C63833}"/>
                    </a:ext>
                  </a:extLst>
                </p14:cNvPr>
                <p14:cNvContentPartPr/>
                <p14:nvPr/>
              </p14:nvContentPartPr>
              <p14:xfrm>
                <a:off x="4436932" y="2158757"/>
                <a:ext cx="2870640" cy="2093400"/>
              </p14:xfrm>
            </p:contentPart>
          </mc:Choice>
          <mc:Fallback xmlns="">
            <p:pic>
              <p:nvPicPr>
                <p:cNvPr id="4" name="Ink 3">
                  <a:extLst>
                    <a:ext uri="{FF2B5EF4-FFF2-40B4-BE49-F238E27FC236}">
                      <a16:creationId xmlns:a16="http://schemas.microsoft.com/office/drawing/2014/main" id="{773E91FA-1618-3425-E528-2F7C69C63833}"/>
                    </a:ext>
                  </a:extLst>
                </p:cNvPr>
                <p:cNvPicPr/>
                <p:nvPr/>
              </p:nvPicPr>
              <p:blipFill>
                <a:blip r:embed="rId4"/>
                <a:stretch>
                  <a:fillRect/>
                </a:stretch>
              </p:blipFill>
              <p:spPr>
                <a:xfrm>
                  <a:off x="4418932" y="2140757"/>
                  <a:ext cx="290628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5A7F8C-62A2-BFF5-356A-284922675BBF}"/>
                    </a:ext>
                  </a:extLst>
                </p14:cNvPr>
                <p14:cNvContentPartPr/>
                <p14:nvPr/>
              </p14:nvContentPartPr>
              <p14:xfrm>
                <a:off x="4301212" y="2000717"/>
                <a:ext cx="231840" cy="309960"/>
              </p14:xfrm>
            </p:contentPart>
          </mc:Choice>
          <mc:Fallback xmlns="">
            <p:pic>
              <p:nvPicPr>
                <p:cNvPr id="6" name="Ink 5">
                  <a:extLst>
                    <a:ext uri="{FF2B5EF4-FFF2-40B4-BE49-F238E27FC236}">
                      <a16:creationId xmlns:a16="http://schemas.microsoft.com/office/drawing/2014/main" id="{F05A7F8C-62A2-BFF5-356A-284922675BBF}"/>
                    </a:ext>
                  </a:extLst>
                </p:cNvPr>
                <p:cNvPicPr/>
                <p:nvPr/>
              </p:nvPicPr>
              <p:blipFill>
                <a:blip r:embed="rId6"/>
                <a:stretch>
                  <a:fillRect/>
                </a:stretch>
              </p:blipFill>
              <p:spPr>
                <a:xfrm>
                  <a:off x="4283212" y="1982717"/>
                  <a:ext cx="267480" cy="345600"/>
                </a:xfrm>
                <a:prstGeom prst="rect">
                  <a:avLst/>
                </a:prstGeom>
              </p:spPr>
            </p:pic>
          </mc:Fallback>
        </mc:AlternateContent>
      </p:grpSp>
      <p:grpSp>
        <p:nvGrpSpPr>
          <p:cNvPr id="10" name="Group 9">
            <a:extLst>
              <a:ext uri="{FF2B5EF4-FFF2-40B4-BE49-F238E27FC236}">
                <a16:creationId xmlns:a16="http://schemas.microsoft.com/office/drawing/2014/main" id="{C172E48D-2617-FDA6-63AC-2303890321BF}"/>
              </a:ext>
            </a:extLst>
          </p:cNvPr>
          <p:cNvGrpSpPr/>
          <p:nvPr/>
        </p:nvGrpSpPr>
        <p:grpSpPr>
          <a:xfrm>
            <a:off x="2165297" y="4070988"/>
            <a:ext cx="5061240" cy="1387440"/>
            <a:chOff x="2105572" y="4360157"/>
            <a:chExt cx="5061240" cy="1387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C018BE5-11FC-A0ED-5046-4DB22B425EFC}"/>
                    </a:ext>
                  </a:extLst>
                </p14:cNvPr>
                <p14:cNvContentPartPr/>
                <p14:nvPr/>
              </p14:nvContentPartPr>
              <p14:xfrm>
                <a:off x="2125012" y="4360157"/>
                <a:ext cx="5041800" cy="1167840"/>
              </p14:xfrm>
            </p:contentPart>
          </mc:Choice>
          <mc:Fallback xmlns="">
            <p:pic>
              <p:nvPicPr>
                <p:cNvPr id="8" name="Ink 7">
                  <a:extLst>
                    <a:ext uri="{FF2B5EF4-FFF2-40B4-BE49-F238E27FC236}">
                      <a16:creationId xmlns:a16="http://schemas.microsoft.com/office/drawing/2014/main" id="{1C018BE5-11FC-A0ED-5046-4DB22B425EFC}"/>
                    </a:ext>
                  </a:extLst>
                </p:cNvPr>
                <p:cNvPicPr/>
                <p:nvPr/>
              </p:nvPicPr>
              <p:blipFill>
                <a:blip r:embed="rId8"/>
                <a:stretch>
                  <a:fillRect/>
                </a:stretch>
              </p:blipFill>
              <p:spPr>
                <a:xfrm>
                  <a:off x="2107372" y="4342517"/>
                  <a:ext cx="5077440" cy="120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B84EFFD-BA92-F2A5-A02E-D32B49A62B6E}"/>
                    </a:ext>
                  </a:extLst>
                </p14:cNvPr>
                <p14:cNvContentPartPr/>
                <p14:nvPr/>
              </p14:nvContentPartPr>
              <p14:xfrm>
                <a:off x="2105572" y="5337917"/>
                <a:ext cx="220320" cy="409680"/>
              </p14:xfrm>
            </p:contentPart>
          </mc:Choice>
          <mc:Fallback xmlns="">
            <p:pic>
              <p:nvPicPr>
                <p:cNvPr id="9" name="Ink 8">
                  <a:extLst>
                    <a:ext uri="{FF2B5EF4-FFF2-40B4-BE49-F238E27FC236}">
                      <a16:creationId xmlns:a16="http://schemas.microsoft.com/office/drawing/2014/main" id="{EB84EFFD-BA92-F2A5-A02E-D32B49A62B6E}"/>
                    </a:ext>
                  </a:extLst>
                </p:cNvPr>
                <p:cNvPicPr/>
                <p:nvPr/>
              </p:nvPicPr>
              <p:blipFill>
                <a:blip r:embed="rId10"/>
                <a:stretch>
                  <a:fillRect/>
                </a:stretch>
              </p:blipFill>
              <p:spPr>
                <a:xfrm>
                  <a:off x="2087932" y="5319917"/>
                  <a:ext cx="255960" cy="445320"/>
                </a:xfrm>
                <a:prstGeom prst="rect">
                  <a:avLst/>
                </a:prstGeom>
              </p:spPr>
            </p:pic>
          </mc:Fallback>
        </mc:AlternateContent>
      </p:grpSp>
    </p:spTree>
    <p:extLst>
      <p:ext uri="{BB962C8B-B14F-4D97-AF65-F5344CB8AC3E}">
        <p14:creationId xmlns:p14="http://schemas.microsoft.com/office/powerpoint/2010/main" val="1849896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Copy &amp; Deletion</a:t>
            </a:r>
          </a:p>
        </p:txBody>
      </p:sp>
      <p:sp>
        <p:nvSpPr>
          <p:cNvPr id="2" name="Text Placeholder 1">
            <a:extLst>
              <a:ext uri="{FF2B5EF4-FFF2-40B4-BE49-F238E27FC236}">
                <a16:creationId xmlns:a16="http://schemas.microsoft.com/office/drawing/2014/main" id="{82EC77BB-E0B9-9C20-08F8-AA7F71C835A6}"/>
              </a:ext>
            </a:extLst>
          </p:cNvPr>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E24DD715-7292-4FAD-A484-09D5D92FAB07}" type="slidenum">
              <a:rPr lang="en-US" smtClean="0"/>
              <a:t>40</a:t>
            </a:fld>
            <a:endParaRPr lang="en-US"/>
          </a:p>
        </p:txBody>
      </p:sp>
    </p:spTree>
    <p:extLst>
      <p:ext uri="{BB962C8B-B14F-4D97-AF65-F5344CB8AC3E}">
        <p14:creationId xmlns:p14="http://schemas.microsoft.com/office/powerpoint/2010/main" val="3665038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 (</a:t>
            </a:r>
            <a:r>
              <a:rPr lang="en-US" dirty="0" err="1">
                <a:solidFill>
                  <a:srgbClr val="FF0000"/>
                </a:solidFill>
              </a:rPr>
              <a:t>cp</a:t>
            </a:r>
            <a:r>
              <a:rPr lang="en-US" dirty="0"/>
              <a:t>) a file</a:t>
            </a:r>
          </a:p>
        </p:txBody>
      </p:sp>
      <p:pic>
        <p:nvPicPr>
          <p:cNvPr id="6" name="Picture 5"/>
          <p:cNvPicPr>
            <a:picLocks noChangeAspect="1"/>
          </p:cNvPicPr>
          <p:nvPr/>
        </p:nvPicPr>
        <p:blipFill>
          <a:blip r:embed="rId2"/>
          <a:stretch>
            <a:fillRect/>
          </a:stretch>
        </p:blipFill>
        <p:spPr>
          <a:xfrm>
            <a:off x="995351" y="2416217"/>
            <a:ext cx="9624953" cy="1278068"/>
          </a:xfrm>
          <a:prstGeom prst="rect">
            <a:avLst/>
          </a:prstGeom>
        </p:spPr>
      </p:pic>
      <p:sp>
        <p:nvSpPr>
          <p:cNvPr id="4" name="TextBox 3">
            <a:extLst>
              <a:ext uri="{FF2B5EF4-FFF2-40B4-BE49-F238E27FC236}">
                <a16:creationId xmlns:a16="http://schemas.microsoft.com/office/drawing/2014/main" id="{91703EDD-7444-D74F-C0FB-F56B9ED481C4}"/>
              </a:ext>
            </a:extLst>
          </p:cNvPr>
          <p:cNvSpPr txBox="1"/>
          <p:nvPr/>
        </p:nvSpPr>
        <p:spPr>
          <a:xfrm>
            <a:off x="3676060" y="6399786"/>
            <a:ext cx="984430"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copy</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1CA21D50-A7A0-E30D-7618-2411ED1E7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824" y="6369767"/>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3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t>
            </a:r>
            <a:r>
              <a:rPr lang="en-US" dirty="0" err="1">
                <a:solidFill>
                  <a:srgbClr val="FF0000"/>
                </a:solidFill>
              </a:rPr>
              <a:t>cp</a:t>
            </a:r>
            <a:r>
              <a:rPr lang="en-US" dirty="0"/>
              <a:t>) a file to a different location</a:t>
            </a:r>
          </a:p>
        </p:txBody>
      </p:sp>
      <p:sp>
        <p:nvSpPr>
          <p:cNvPr id="3" name="Slide Number Placeholder 2"/>
          <p:cNvSpPr>
            <a:spLocks noGrp="1"/>
          </p:cNvSpPr>
          <p:nvPr>
            <p:ph type="sldNum" sz="quarter" idx="12"/>
          </p:nvPr>
        </p:nvSpPr>
        <p:spPr/>
        <p:txBody>
          <a:bodyPr/>
          <a:lstStyle/>
          <a:p>
            <a:fld id="{E24DD715-7292-4FAD-A484-09D5D92FAB07}" type="slidenum">
              <a:rPr lang="en-US" smtClean="0"/>
              <a:t>42</a:t>
            </a:fld>
            <a:endParaRPr lang="en-US"/>
          </a:p>
        </p:txBody>
      </p:sp>
      <p:pic>
        <p:nvPicPr>
          <p:cNvPr id="5" name="Picture 4"/>
          <p:cNvPicPr>
            <a:picLocks noChangeAspect="1"/>
          </p:cNvPicPr>
          <p:nvPr/>
        </p:nvPicPr>
        <p:blipFill>
          <a:blip r:embed="rId2"/>
          <a:stretch>
            <a:fillRect/>
          </a:stretch>
        </p:blipFill>
        <p:spPr>
          <a:xfrm>
            <a:off x="902387" y="2238339"/>
            <a:ext cx="8422364" cy="1343995"/>
          </a:xfrm>
          <a:prstGeom prst="rect">
            <a:avLst/>
          </a:prstGeom>
        </p:spPr>
      </p:pic>
      <p:sp>
        <p:nvSpPr>
          <p:cNvPr id="4" name="TextBox 3">
            <a:extLst>
              <a:ext uri="{FF2B5EF4-FFF2-40B4-BE49-F238E27FC236}">
                <a16:creationId xmlns:a16="http://schemas.microsoft.com/office/drawing/2014/main" id="{2F028025-4E5E-936E-C21C-26189533296D}"/>
              </a:ext>
            </a:extLst>
          </p:cNvPr>
          <p:cNvSpPr txBox="1"/>
          <p:nvPr/>
        </p:nvSpPr>
        <p:spPr>
          <a:xfrm>
            <a:off x="838200" y="4323011"/>
            <a:ext cx="7213600" cy="1292662"/>
          </a:xfrm>
          <a:prstGeom prst="rect">
            <a:avLst/>
          </a:prstGeom>
          <a:noFill/>
        </p:spPr>
        <p:txBody>
          <a:bodyPr wrap="square" rtlCol="0">
            <a:spAutoFit/>
          </a:bodyPr>
          <a:lstStyle/>
          <a:p>
            <a:r>
              <a:rPr lang="en-US" sz="2400" dirty="0"/>
              <a:t>How</a:t>
            </a:r>
            <a:r>
              <a:rPr lang="zh-CN" altLang="en-US" sz="2400" dirty="0"/>
              <a:t> </a:t>
            </a:r>
            <a:r>
              <a:rPr lang="en-US" altLang="zh-CN" sz="2400" dirty="0"/>
              <a:t>to</a:t>
            </a:r>
            <a:r>
              <a:rPr lang="zh-CN" altLang="en-US" sz="2400" dirty="0"/>
              <a:t> </a:t>
            </a:r>
            <a:r>
              <a:rPr lang="en-US" altLang="zh-CN" sz="2400" dirty="0"/>
              <a:t>copy</a:t>
            </a:r>
            <a:r>
              <a:rPr lang="zh-CN" altLang="en-US" sz="2400" dirty="0"/>
              <a:t> </a:t>
            </a:r>
            <a:r>
              <a:rPr lang="en-US" altLang="zh-CN" sz="2400" dirty="0"/>
              <a:t>a</a:t>
            </a:r>
            <a:r>
              <a:rPr lang="zh-CN" altLang="en-US" sz="2400" dirty="0"/>
              <a:t> </a:t>
            </a:r>
            <a:r>
              <a:rPr lang="en-US" altLang="zh-CN" sz="2400" dirty="0"/>
              <a:t>folder? </a:t>
            </a:r>
            <a:r>
              <a:rPr lang="en-US" altLang="zh-CN" sz="2400" dirty="0">
                <a:solidFill>
                  <a:srgbClr val="FF0000"/>
                </a:solidFill>
              </a:rPr>
              <a:t>-r </a:t>
            </a:r>
            <a:r>
              <a:rPr lang="en-US" sz="2400" b="0" i="0" dirty="0">
                <a:solidFill>
                  <a:srgbClr val="374151"/>
                </a:solidFill>
                <a:effectLst/>
                <a:latin typeface="Söhne"/>
              </a:rPr>
              <a:t>recursive</a:t>
            </a:r>
          </a:p>
          <a:p>
            <a:pPr marL="285750" indent="-285750">
              <a:buFont typeface="Arial" panose="020B0604020202020204" pitchFamily="34" charset="0"/>
              <a:buChar char="•"/>
            </a:pPr>
            <a:r>
              <a:rPr lang="en-US" altLang="zh-CN" dirty="0"/>
              <a:t>Basic syntax: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source_folder destination_folder</a:t>
            </a:r>
          </a:p>
          <a:p>
            <a:pPr marL="285750" indent="-285750">
              <a:buFont typeface="Arial" panose="020B0604020202020204" pitchFamily="34" charset="0"/>
              <a:buChar char="•"/>
            </a:pPr>
            <a:r>
              <a:rPr lang="da-DK" dirty="0"/>
              <a:t>Example: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~/myfolder  ~/myfolder_copy</a:t>
            </a:r>
          </a:p>
          <a:p>
            <a:endParaRPr lang="en-US" dirty="0"/>
          </a:p>
        </p:txBody>
      </p:sp>
    </p:spTree>
    <p:extLst>
      <p:ext uri="{BB962C8B-B14F-4D97-AF65-F5344CB8AC3E}">
        <p14:creationId xmlns:p14="http://schemas.microsoft.com/office/powerpoint/2010/main" val="3141623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a file: </a:t>
            </a:r>
            <a:r>
              <a:rPr lang="en-US" dirty="0" err="1">
                <a:solidFill>
                  <a:srgbClr val="FF0000"/>
                </a:solidFill>
              </a:rPr>
              <a:t>rm</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24DD715-7292-4FAD-A484-09D5D92FAB07}" type="slidenum">
              <a:rPr lang="en-US" smtClean="0"/>
              <a:t>43</a:t>
            </a:fld>
            <a:endParaRPr lang="en-US"/>
          </a:p>
        </p:txBody>
      </p:sp>
      <p:pic>
        <p:nvPicPr>
          <p:cNvPr id="4" name="Picture 3"/>
          <p:cNvPicPr>
            <a:picLocks noChangeAspect="1"/>
          </p:cNvPicPr>
          <p:nvPr/>
        </p:nvPicPr>
        <p:blipFill>
          <a:blip r:embed="rId2"/>
          <a:stretch>
            <a:fillRect/>
          </a:stretch>
        </p:blipFill>
        <p:spPr>
          <a:xfrm>
            <a:off x="1051716" y="2068004"/>
            <a:ext cx="6753193" cy="1804611"/>
          </a:xfrm>
          <a:prstGeom prst="rect">
            <a:avLst/>
          </a:prstGeom>
        </p:spPr>
      </p:pic>
    </p:spTree>
    <p:extLst>
      <p:ext uri="{BB962C8B-B14F-4D97-AF65-F5344CB8AC3E}">
        <p14:creationId xmlns:p14="http://schemas.microsoft.com/office/powerpoint/2010/main" val="4107473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a file (</a:t>
            </a:r>
            <a:r>
              <a:rPr lang="en-US" dirty="0">
                <a:solidFill>
                  <a:srgbClr val="FF0000"/>
                </a:solidFill>
              </a:rPr>
              <a:t>mv</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44</a:t>
            </a:fld>
            <a:endParaRPr lang="en-US"/>
          </a:p>
        </p:txBody>
      </p:sp>
      <p:pic>
        <p:nvPicPr>
          <p:cNvPr id="6" name="Picture 5"/>
          <p:cNvPicPr>
            <a:picLocks noChangeAspect="1"/>
          </p:cNvPicPr>
          <p:nvPr/>
        </p:nvPicPr>
        <p:blipFill>
          <a:blip r:embed="rId2"/>
          <a:stretch>
            <a:fillRect/>
          </a:stretch>
        </p:blipFill>
        <p:spPr>
          <a:xfrm>
            <a:off x="1003020" y="2275896"/>
            <a:ext cx="8508944" cy="1863588"/>
          </a:xfrm>
          <a:prstGeom prst="rect">
            <a:avLst/>
          </a:prstGeom>
        </p:spPr>
      </p:pic>
      <p:sp>
        <p:nvSpPr>
          <p:cNvPr id="4" name="TextBox 3">
            <a:extLst>
              <a:ext uri="{FF2B5EF4-FFF2-40B4-BE49-F238E27FC236}">
                <a16:creationId xmlns:a16="http://schemas.microsoft.com/office/drawing/2014/main" id="{03A0509B-34EA-6BA3-AA15-4FC6116AF926}"/>
              </a:ext>
            </a:extLst>
          </p:cNvPr>
          <p:cNvSpPr txBox="1"/>
          <p:nvPr/>
        </p:nvSpPr>
        <p:spPr>
          <a:xfrm>
            <a:off x="3558072" y="6458649"/>
            <a:ext cx="3000043" cy="369332"/>
          </a:xfrm>
          <a:prstGeom prst="rect">
            <a:avLst/>
          </a:prstGeom>
          <a:noFill/>
        </p:spPr>
        <p:txBody>
          <a:bodyPr wrap="square">
            <a:spAutoFit/>
          </a:bodyPr>
          <a:lstStyle/>
          <a:p>
            <a:r>
              <a:rPr lang="en-GB" dirty="0">
                <a:solidFill>
                  <a:srgbClr val="374151"/>
                </a:solidFill>
                <a:latin typeface="OCRB" panose="020B0609020202020204" pitchFamily="49" charset="0"/>
              </a:rPr>
              <a:t>move/ copy and ren</a:t>
            </a:r>
            <a:endParaRPr lang="en-US" dirty="0">
              <a:solidFill>
                <a:srgbClr val="374151"/>
              </a:solidFill>
              <a:latin typeface="OCRB" panose="020B0609020202020204" pitchFamily="49" charset="0"/>
            </a:endParaRPr>
          </a:p>
        </p:txBody>
      </p:sp>
      <p:pic>
        <p:nvPicPr>
          <p:cNvPr id="5" name="Picture 4">
            <a:extLst>
              <a:ext uri="{FF2B5EF4-FFF2-40B4-BE49-F238E27FC236}">
                <a16:creationId xmlns:a16="http://schemas.microsoft.com/office/drawing/2014/main" id="{DE910B70-F4AB-C12C-C306-CCEF00F92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30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B0E406-7148-4062-8E59-8477B01959F0}"/>
              </a:ext>
            </a:extLst>
          </p:cNvPr>
          <p:cNvSpPr>
            <a:spLocks noGrp="1"/>
          </p:cNvSpPr>
          <p:nvPr>
            <p:ph type="title"/>
          </p:nvPr>
        </p:nvSpPr>
        <p:spPr/>
        <p:txBody>
          <a:bodyPr/>
          <a:lstStyle/>
          <a:p>
            <a:r>
              <a:rPr lang="en-GB" dirty="0"/>
              <a:t>Search for information</a:t>
            </a:r>
            <a:endParaRPr lang="en-US" dirty="0"/>
          </a:p>
        </p:txBody>
      </p:sp>
      <p:sp>
        <p:nvSpPr>
          <p:cNvPr id="4" name="Text Placeholder 3">
            <a:extLst>
              <a:ext uri="{FF2B5EF4-FFF2-40B4-BE49-F238E27FC236}">
                <a16:creationId xmlns:a16="http://schemas.microsoft.com/office/drawing/2014/main" id="{E9C659C2-1B51-4AD4-9F42-DC43349408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9655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B109A-81C9-4DD3-8487-BE9AFF4EB873}"/>
              </a:ext>
            </a:extLst>
          </p:cNvPr>
          <p:cNvSpPr>
            <a:spLocks noGrp="1"/>
          </p:cNvSpPr>
          <p:nvPr>
            <p:ph type="title"/>
          </p:nvPr>
        </p:nvSpPr>
        <p:spPr/>
        <p:txBody>
          <a:bodyPr/>
          <a:lstStyle/>
          <a:p>
            <a:r>
              <a:rPr lang="en-GB" dirty="0"/>
              <a:t>Search for a string in a text file</a:t>
            </a:r>
            <a:endParaRPr lang="en-US" dirty="0"/>
          </a:p>
        </p:txBody>
      </p:sp>
      <p:pic>
        <p:nvPicPr>
          <p:cNvPr id="8" name="Picture 7">
            <a:extLst>
              <a:ext uri="{FF2B5EF4-FFF2-40B4-BE49-F238E27FC236}">
                <a16:creationId xmlns:a16="http://schemas.microsoft.com/office/drawing/2014/main" id="{1F7C72D0-D62A-499C-A6B8-7C849AB1212E}"/>
              </a:ext>
            </a:extLst>
          </p:cNvPr>
          <p:cNvPicPr>
            <a:picLocks noChangeAspect="1"/>
          </p:cNvPicPr>
          <p:nvPr/>
        </p:nvPicPr>
        <p:blipFill>
          <a:blip r:embed="rId3"/>
          <a:stretch>
            <a:fillRect/>
          </a:stretch>
        </p:blipFill>
        <p:spPr>
          <a:xfrm>
            <a:off x="970657" y="1892957"/>
            <a:ext cx="4935874" cy="2411635"/>
          </a:xfrm>
          <a:prstGeom prst="rect">
            <a:avLst/>
          </a:prstGeom>
        </p:spPr>
      </p:pic>
      <p:sp>
        <p:nvSpPr>
          <p:cNvPr id="10" name="TextBox 9">
            <a:extLst>
              <a:ext uri="{FF2B5EF4-FFF2-40B4-BE49-F238E27FC236}">
                <a16:creationId xmlns:a16="http://schemas.microsoft.com/office/drawing/2014/main" id="{E2F4B83A-F831-40D4-82DA-F49661823B00}"/>
              </a:ext>
            </a:extLst>
          </p:cNvPr>
          <p:cNvSpPr txBox="1"/>
          <p:nvPr/>
        </p:nvSpPr>
        <p:spPr>
          <a:xfrm>
            <a:off x="970658" y="4477949"/>
            <a:ext cx="4761364" cy="369332"/>
          </a:xfrm>
          <a:prstGeom prst="rect">
            <a:avLst/>
          </a:prstGeom>
          <a:solidFill>
            <a:schemeClr val="accent4"/>
          </a:solidFill>
        </p:spPr>
        <p:txBody>
          <a:bodyPr wrap="square">
            <a:spAutoFit/>
          </a:bodyPr>
          <a:lstStyle/>
          <a:p>
            <a:r>
              <a:rPr lang="en-GB" dirty="0"/>
              <a:t>Show line number while displaying the output </a:t>
            </a:r>
            <a:endParaRPr lang="en-US" dirty="0"/>
          </a:p>
        </p:txBody>
      </p:sp>
      <p:pic>
        <p:nvPicPr>
          <p:cNvPr id="12" name="Picture 11">
            <a:extLst>
              <a:ext uri="{FF2B5EF4-FFF2-40B4-BE49-F238E27FC236}">
                <a16:creationId xmlns:a16="http://schemas.microsoft.com/office/drawing/2014/main" id="{C1B437B6-903E-460C-9EB2-20C06AB05D3D}"/>
              </a:ext>
            </a:extLst>
          </p:cNvPr>
          <p:cNvPicPr>
            <a:picLocks noChangeAspect="1"/>
          </p:cNvPicPr>
          <p:nvPr/>
        </p:nvPicPr>
        <p:blipFill>
          <a:blip r:embed="rId4"/>
          <a:stretch>
            <a:fillRect/>
          </a:stretch>
        </p:blipFill>
        <p:spPr>
          <a:xfrm>
            <a:off x="978896" y="4847281"/>
            <a:ext cx="4761363" cy="869778"/>
          </a:xfrm>
          <a:prstGeom prst="rect">
            <a:avLst/>
          </a:prstGeom>
        </p:spPr>
      </p:pic>
      <p:sp>
        <p:nvSpPr>
          <p:cNvPr id="13" name="TextBox 12">
            <a:extLst>
              <a:ext uri="{FF2B5EF4-FFF2-40B4-BE49-F238E27FC236}">
                <a16:creationId xmlns:a16="http://schemas.microsoft.com/office/drawing/2014/main" id="{23EFB75A-E6AF-44D0-96A9-AE129FC68B33}"/>
              </a:ext>
            </a:extLst>
          </p:cNvPr>
          <p:cNvSpPr txBox="1"/>
          <p:nvPr/>
        </p:nvSpPr>
        <p:spPr>
          <a:xfrm>
            <a:off x="970657" y="1516071"/>
            <a:ext cx="1451267" cy="369332"/>
          </a:xfrm>
          <a:prstGeom prst="rect">
            <a:avLst/>
          </a:prstGeom>
          <a:solidFill>
            <a:schemeClr val="accent4"/>
          </a:solidFill>
        </p:spPr>
        <p:txBody>
          <a:bodyPr wrap="square">
            <a:spAutoFit/>
          </a:bodyPr>
          <a:lstStyle/>
          <a:p>
            <a:r>
              <a:rPr lang="en-GB" dirty="0"/>
              <a:t>grep search</a:t>
            </a:r>
            <a:endParaRPr lang="en-US" dirty="0"/>
          </a:p>
        </p:txBody>
      </p:sp>
      <p:pic>
        <p:nvPicPr>
          <p:cNvPr id="3" name="Picture 2">
            <a:extLst>
              <a:ext uri="{FF2B5EF4-FFF2-40B4-BE49-F238E27FC236}">
                <a16:creationId xmlns:a16="http://schemas.microsoft.com/office/drawing/2014/main" id="{10713AEA-C49E-40A1-AE55-FC72B4167234}"/>
              </a:ext>
            </a:extLst>
          </p:cNvPr>
          <p:cNvPicPr>
            <a:picLocks noChangeAspect="1"/>
          </p:cNvPicPr>
          <p:nvPr/>
        </p:nvPicPr>
        <p:blipFill>
          <a:blip r:embed="rId5"/>
          <a:stretch>
            <a:fillRect/>
          </a:stretch>
        </p:blipFill>
        <p:spPr>
          <a:xfrm>
            <a:off x="7829630" y="1767696"/>
            <a:ext cx="2644369" cy="1661304"/>
          </a:xfrm>
          <a:prstGeom prst="rect">
            <a:avLst/>
          </a:prstGeom>
        </p:spPr>
      </p:pic>
      <p:sp>
        <p:nvSpPr>
          <p:cNvPr id="14" name="TextBox 13">
            <a:extLst>
              <a:ext uri="{FF2B5EF4-FFF2-40B4-BE49-F238E27FC236}">
                <a16:creationId xmlns:a16="http://schemas.microsoft.com/office/drawing/2014/main" id="{E377D3CA-2C43-4A68-9127-5B31A4F28D37}"/>
              </a:ext>
            </a:extLst>
          </p:cNvPr>
          <p:cNvSpPr txBox="1"/>
          <p:nvPr/>
        </p:nvSpPr>
        <p:spPr>
          <a:xfrm>
            <a:off x="9151814" y="3506008"/>
            <a:ext cx="1486307" cy="369332"/>
          </a:xfrm>
          <a:prstGeom prst="rect">
            <a:avLst/>
          </a:prstGeom>
          <a:noFill/>
        </p:spPr>
        <p:txBody>
          <a:bodyPr wrap="square">
            <a:spAutoFit/>
          </a:bodyPr>
          <a:lstStyle/>
          <a:p>
            <a:r>
              <a:rPr lang="en-US" dirty="0"/>
              <a:t>forward slash</a:t>
            </a:r>
          </a:p>
        </p:txBody>
      </p:sp>
      <p:sp>
        <p:nvSpPr>
          <p:cNvPr id="15" name="TextBox 14">
            <a:extLst>
              <a:ext uri="{FF2B5EF4-FFF2-40B4-BE49-F238E27FC236}">
                <a16:creationId xmlns:a16="http://schemas.microsoft.com/office/drawing/2014/main" id="{D4ABE121-8B22-4BFD-A59E-40F43E89297C}"/>
              </a:ext>
            </a:extLst>
          </p:cNvPr>
          <p:cNvSpPr txBox="1"/>
          <p:nvPr/>
        </p:nvSpPr>
        <p:spPr>
          <a:xfrm>
            <a:off x="7678615" y="3506007"/>
            <a:ext cx="1230923" cy="369332"/>
          </a:xfrm>
          <a:prstGeom prst="rect">
            <a:avLst/>
          </a:prstGeom>
          <a:noFill/>
        </p:spPr>
        <p:txBody>
          <a:bodyPr wrap="square">
            <a:spAutoFit/>
          </a:bodyPr>
          <a:lstStyle/>
          <a:p>
            <a:r>
              <a:rPr lang="en-US" dirty="0"/>
              <a:t>backslash</a:t>
            </a:r>
          </a:p>
        </p:txBody>
      </p:sp>
      <p:sp>
        <p:nvSpPr>
          <p:cNvPr id="6" name="TextBox 5">
            <a:extLst>
              <a:ext uri="{FF2B5EF4-FFF2-40B4-BE49-F238E27FC236}">
                <a16:creationId xmlns:a16="http://schemas.microsoft.com/office/drawing/2014/main" id="{ED9B1219-19E1-CABB-1B74-85003F27FF4E}"/>
              </a:ext>
            </a:extLst>
          </p:cNvPr>
          <p:cNvSpPr txBox="1"/>
          <p:nvPr/>
        </p:nvSpPr>
        <p:spPr>
          <a:xfrm>
            <a:off x="3558072" y="6458649"/>
            <a:ext cx="5514366"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type/</a:t>
            </a:r>
            <a:r>
              <a:rPr lang="en-GB" b="0" i="0" dirty="0" err="1">
                <a:solidFill>
                  <a:srgbClr val="374151"/>
                </a:solidFill>
                <a:effectLst/>
                <a:latin typeface="OCRB" panose="020B0609020202020204" pitchFamily="49" charset="0"/>
              </a:rPr>
              <a:t>findstr</a:t>
            </a:r>
            <a:r>
              <a:rPr lang="en-GB" b="0" i="0" dirty="0">
                <a:solidFill>
                  <a:srgbClr val="374151"/>
                </a:solidFill>
                <a:effectLst/>
                <a:latin typeface="OCRB" panose="020B0609020202020204" pitchFamily="49" charset="0"/>
              </a:rPr>
              <a:t> /</a:t>
            </a:r>
            <a:r>
              <a:rPr lang="en-GB" b="0" i="0" dirty="0" err="1">
                <a:solidFill>
                  <a:srgbClr val="374151"/>
                </a:solidFill>
                <a:effectLst/>
                <a:latin typeface="OCRB" panose="020B0609020202020204" pitchFamily="49" charset="0"/>
              </a:rPr>
              <a:t>c:"error</a:t>
            </a:r>
            <a:r>
              <a:rPr lang="en-GB" b="0" i="0" dirty="0">
                <a:solidFill>
                  <a:srgbClr val="374151"/>
                </a:solidFill>
                <a:effectLst/>
                <a:latin typeface="OCRB" panose="020B0609020202020204" pitchFamily="49" charset="0"/>
              </a:rPr>
              <a:t>" log.txt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566F404F-D36D-189F-F4FD-B410EC44B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25FFDE-E63E-F70A-1D68-E07EFD966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615" y="2063738"/>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inux Logo, symbol, meaning, history, PNG, brand">
            <a:extLst>
              <a:ext uri="{FF2B5EF4-FFF2-40B4-BE49-F238E27FC236}">
                <a16:creationId xmlns:a16="http://schemas.microsoft.com/office/drawing/2014/main" id="{1A7B38F5-FDA9-3ECB-9341-A25432C26E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270" t="-327" r="25937" b="2367"/>
          <a:stretch/>
        </p:blipFill>
        <p:spPr bwMode="auto">
          <a:xfrm>
            <a:off x="10102425" y="1952017"/>
            <a:ext cx="535696" cy="604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867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A6D-5381-41E2-B506-D53AEA7933D0}"/>
              </a:ext>
            </a:extLst>
          </p:cNvPr>
          <p:cNvSpPr>
            <a:spLocks noGrp="1"/>
          </p:cNvSpPr>
          <p:nvPr>
            <p:ph type="title"/>
          </p:nvPr>
        </p:nvSpPr>
        <p:spPr/>
        <p:txBody>
          <a:bodyPr/>
          <a:lstStyle/>
          <a:p>
            <a:r>
              <a:rPr lang="en-GB" dirty="0"/>
              <a:t>Search for file names that that contains the given string/pattern</a:t>
            </a:r>
            <a:endParaRPr lang="en-US" dirty="0"/>
          </a:p>
        </p:txBody>
      </p:sp>
      <p:pic>
        <p:nvPicPr>
          <p:cNvPr id="4" name="Picture 3">
            <a:extLst>
              <a:ext uri="{FF2B5EF4-FFF2-40B4-BE49-F238E27FC236}">
                <a16:creationId xmlns:a16="http://schemas.microsoft.com/office/drawing/2014/main" id="{E85F83B3-8302-4D0C-B0C7-D3AD121DF968}"/>
              </a:ext>
            </a:extLst>
          </p:cNvPr>
          <p:cNvPicPr>
            <a:picLocks noChangeAspect="1"/>
          </p:cNvPicPr>
          <p:nvPr/>
        </p:nvPicPr>
        <p:blipFill>
          <a:blip r:embed="rId2"/>
          <a:stretch>
            <a:fillRect/>
          </a:stretch>
        </p:blipFill>
        <p:spPr>
          <a:xfrm>
            <a:off x="7394489" y="2363292"/>
            <a:ext cx="4483443" cy="1235755"/>
          </a:xfrm>
          <a:prstGeom prst="rect">
            <a:avLst/>
          </a:prstGeom>
        </p:spPr>
      </p:pic>
      <p:pic>
        <p:nvPicPr>
          <p:cNvPr id="6" name="Picture 5">
            <a:extLst>
              <a:ext uri="{FF2B5EF4-FFF2-40B4-BE49-F238E27FC236}">
                <a16:creationId xmlns:a16="http://schemas.microsoft.com/office/drawing/2014/main" id="{707C8B56-5CBF-4DE9-8088-9CA3B9209579}"/>
              </a:ext>
            </a:extLst>
          </p:cNvPr>
          <p:cNvPicPr>
            <a:picLocks noChangeAspect="1"/>
          </p:cNvPicPr>
          <p:nvPr/>
        </p:nvPicPr>
        <p:blipFill>
          <a:blip r:embed="rId3"/>
          <a:stretch>
            <a:fillRect/>
          </a:stretch>
        </p:blipFill>
        <p:spPr>
          <a:xfrm>
            <a:off x="677709" y="2363292"/>
            <a:ext cx="6518168" cy="1641001"/>
          </a:xfrm>
          <a:prstGeom prst="rect">
            <a:avLst/>
          </a:prstGeom>
        </p:spPr>
      </p:pic>
      <p:pic>
        <p:nvPicPr>
          <p:cNvPr id="10" name="Picture 9">
            <a:extLst>
              <a:ext uri="{FF2B5EF4-FFF2-40B4-BE49-F238E27FC236}">
                <a16:creationId xmlns:a16="http://schemas.microsoft.com/office/drawing/2014/main" id="{B08BF884-CDEF-4D7A-914C-9F0D4CEB8299}"/>
              </a:ext>
            </a:extLst>
          </p:cNvPr>
          <p:cNvPicPr>
            <a:picLocks noChangeAspect="1"/>
          </p:cNvPicPr>
          <p:nvPr/>
        </p:nvPicPr>
        <p:blipFill>
          <a:blip r:embed="rId4"/>
          <a:stretch>
            <a:fillRect/>
          </a:stretch>
        </p:blipFill>
        <p:spPr>
          <a:xfrm>
            <a:off x="677709" y="4004293"/>
            <a:ext cx="7192026" cy="1721098"/>
          </a:xfrm>
          <a:prstGeom prst="rect">
            <a:avLst/>
          </a:prstGeom>
        </p:spPr>
      </p:pic>
      <p:sp>
        <p:nvSpPr>
          <p:cNvPr id="11" name="TextBox 10">
            <a:extLst>
              <a:ext uri="{FF2B5EF4-FFF2-40B4-BE49-F238E27FC236}">
                <a16:creationId xmlns:a16="http://schemas.microsoft.com/office/drawing/2014/main" id="{F773C795-1940-4E5A-899F-EA8CDF1F6AE5}"/>
              </a:ext>
            </a:extLst>
          </p:cNvPr>
          <p:cNvSpPr txBox="1"/>
          <p:nvPr/>
        </p:nvSpPr>
        <p:spPr>
          <a:xfrm>
            <a:off x="677710" y="1976003"/>
            <a:ext cx="1505318" cy="369332"/>
          </a:xfrm>
          <a:prstGeom prst="rect">
            <a:avLst/>
          </a:prstGeom>
          <a:solidFill>
            <a:schemeClr val="accent4"/>
          </a:solidFill>
        </p:spPr>
        <p:txBody>
          <a:bodyPr wrap="square">
            <a:spAutoFit/>
          </a:bodyPr>
          <a:lstStyle/>
          <a:p>
            <a:r>
              <a:rPr lang="en-GB" dirty="0"/>
              <a:t>grep help </a:t>
            </a:r>
            <a:endParaRPr lang="en-US" dirty="0"/>
          </a:p>
        </p:txBody>
      </p:sp>
      <p:sp>
        <p:nvSpPr>
          <p:cNvPr id="12" name="TextBox 11">
            <a:extLst>
              <a:ext uri="{FF2B5EF4-FFF2-40B4-BE49-F238E27FC236}">
                <a16:creationId xmlns:a16="http://schemas.microsoft.com/office/drawing/2014/main" id="{CF0E252C-8AA9-4860-AF85-370DFD079DB5}"/>
              </a:ext>
            </a:extLst>
          </p:cNvPr>
          <p:cNvSpPr txBox="1"/>
          <p:nvPr/>
        </p:nvSpPr>
        <p:spPr>
          <a:xfrm>
            <a:off x="7394488" y="1993960"/>
            <a:ext cx="3627739" cy="369332"/>
          </a:xfrm>
          <a:prstGeom prst="rect">
            <a:avLst/>
          </a:prstGeom>
          <a:solidFill>
            <a:schemeClr val="accent4"/>
          </a:solidFill>
        </p:spPr>
        <p:txBody>
          <a:bodyPr wrap="square">
            <a:spAutoFit/>
          </a:bodyPr>
          <a:lstStyle/>
          <a:p>
            <a:r>
              <a:rPr lang="en-GB" dirty="0"/>
              <a:t>Search for file contains “hello”</a:t>
            </a:r>
            <a:endParaRPr lang="en-US" dirty="0"/>
          </a:p>
        </p:txBody>
      </p:sp>
      <p:cxnSp>
        <p:nvCxnSpPr>
          <p:cNvPr id="14" name="Straight Arrow Connector 13">
            <a:extLst>
              <a:ext uri="{FF2B5EF4-FFF2-40B4-BE49-F238E27FC236}">
                <a16:creationId xmlns:a16="http://schemas.microsoft.com/office/drawing/2014/main" id="{BDCC988F-E9BC-43F2-81CE-1E02CB63E18F}"/>
              </a:ext>
            </a:extLst>
          </p:cNvPr>
          <p:cNvCxnSpPr/>
          <p:nvPr/>
        </p:nvCxnSpPr>
        <p:spPr>
          <a:xfrm flipV="1">
            <a:off x="7488195" y="3262184"/>
            <a:ext cx="1112108" cy="210064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927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44E21CB5-6B50-AFB6-E0D0-A5B96DB002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9270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network connection using domain name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49</a:t>
            </a:fld>
            <a:endParaRPr lang="en"/>
          </a:p>
        </p:txBody>
      </p:sp>
      <p:pic>
        <p:nvPicPr>
          <p:cNvPr id="5" name="Picture 4"/>
          <p:cNvPicPr>
            <a:picLocks noChangeAspect="1"/>
          </p:cNvPicPr>
          <p:nvPr/>
        </p:nvPicPr>
        <p:blipFill>
          <a:blip r:embed="rId2"/>
          <a:stretch>
            <a:fillRect/>
          </a:stretch>
        </p:blipFill>
        <p:spPr>
          <a:xfrm>
            <a:off x="932729" y="2359587"/>
            <a:ext cx="10326541" cy="1663932"/>
          </a:xfrm>
          <a:prstGeom prst="rect">
            <a:avLst/>
          </a:prstGeom>
        </p:spPr>
      </p:pic>
    </p:spTree>
    <p:extLst>
      <p:ext uri="{BB962C8B-B14F-4D97-AF65-F5344CB8AC3E}">
        <p14:creationId xmlns:p14="http://schemas.microsoft.com/office/powerpoint/2010/main" val="3118374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853D5-A741-4B25-B776-D56570D99CC7}"/>
              </a:ext>
            </a:extLst>
          </p:cNvPr>
          <p:cNvSpPr>
            <a:spLocks noGrp="1"/>
          </p:cNvSpPr>
          <p:nvPr>
            <p:ph type="title"/>
          </p:nvPr>
        </p:nvSpPr>
        <p:spPr/>
        <p:txBody>
          <a:bodyPr/>
          <a:lstStyle/>
          <a:p>
            <a:r>
              <a:rPr lang="en-US" dirty="0"/>
              <a:t>Files and File Systems </a:t>
            </a:r>
          </a:p>
        </p:txBody>
      </p:sp>
      <p:sp>
        <p:nvSpPr>
          <p:cNvPr id="5" name="Content Placeholder 4">
            <a:extLst>
              <a:ext uri="{FF2B5EF4-FFF2-40B4-BE49-F238E27FC236}">
                <a16:creationId xmlns:a16="http://schemas.microsoft.com/office/drawing/2014/main" id="{D2506662-0E52-4D90-97D1-D5742A001103}"/>
              </a:ext>
            </a:extLst>
          </p:cNvPr>
          <p:cNvSpPr>
            <a:spLocks noGrp="1"/>
          </p:cNvSpPr>
          <p:nvPr>
            <p:ph idx="1"/>
          </p:nvPr>
        </p:nvSpPr>
        <p:spPr>
          <a:xfrm>
            <a:off x="838200" y="1825625"/>
            <a:ext cx="5679831" cy="4351338"/>
          </a:xfrm>
        </p:spPr>
        <p:txBody>
          <a:bodyPr/>
          <a:lstStyle/>
          <a:p>
            <a:r>
              <a:rPr lang="en-GB" dirty="0"/>
              <a:t>A file </a:t>
            </a:r>
          </a:p>
          <a:p>
            <a:pPr lvl="1"/>
            <a:r>
              <a:rPr lang="en-GB" dirty="0"/>
              <a:t>is a collection of correlated information</a:t>
            </a:r>
          </a:p>
          <a:p>
            <a:pPr lvl="1"/>
            <a:r>
              <a:rPr lang="en-GB"/>
              <a:t>information </a:t>
            </a:r>
            <a:r>
              <a:rPr lang="en-GB" dirty="0"/>
              <a:t>is recorded on secondary or non-volatile storage like magnetic disks, optical disks, and tapes. </a:t>
            </a:r>
          </a:p>
          <a:p>
            <a:r>
              <a:rPr lang="en-GB" dirty="0"/>
              <a:t>A file system </a:t>
            </a:r>
          </a:p>
          <a:p>
            <a:pPr lvl="1"/>
            <a:r>
              <a:rPr lang="en-GB" dirty="0"/>
              <a:t>defines how files are named, stored, and retrieved from a storage device.</a:t>
            </a:r>
            <a:endParaRPr lang="en-US" dirty="0"/>
          </a:p>
        </p:txBody>
      </p:sp>
      <p:pic>
        <p:nvPicPr>
          <p:cNvPr id="3074" name="Picture 2" descr="Is It Finally Time to Adopt Microsoft&amp;#39;s Resilient File System? | IT Pro">
            <a:extLst>
              <a:ext uri="{FF2B5EF4-FFF2-40B4-BE49-F238E27FC236}">
                <a16:creationId xmlns:a16="http://schemas.microsoft.com/office/drawing/2014/main" id="{32225EEF-AB75-4962-933A-A91958AA4A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80"/>
          <a:stretch/>
        </p:blipFill>
        <p:spPr bwMode="auto">
          <a:xfrm>
            <a:off x="7416879" y="1143103"/>
            <a:ext cx="3760840" cy="25534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oomie Kids Calin Office Classroom File Folder Sorter &amp;amp; Reviews | Wayfair">
            <a:extLst>
              <a:ext uri="{FF2B5EF4-FFF2-40B4-BE49-F238E27FC236}">
                <a16:creationId xmlns:a16="http://schemas.microsoft.com/office/drawing/2014/main" id="{085BDC11-4E93-45EF-9163-F735701A9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7758" y="3784058"/>
            <a:ext cx="4319081" cy="2879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59A238-D482-4CA1-867A-47F656B07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789" y="1614791"/>
            <a:ext cx="1242001" cy="12420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86E3E75-F513-4CCC-9807-6836FF2D4BA6}"/>
              </a:ext>
            </a:extLst>
          </p:cNvPr>
          <p:cNvCxnSpPr>
            <a:endCxn id="3074" idx="1"/>
          </p:cNvCxnSpPr>
          <p:nvPr/>
        </p:nvCxnSpPr>
        <p:spPr>
          <a:xfrm flipV="1">
            <a:off x="6235430" y="2419807"/>
            <a:ext cx="1181449" cy="242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39C33C-61D5-4C73-AECD-2B8D3BE7DEF6}"/>
              </a:ext>
            </a:extLst>
          </p:cNvPr>
          <p:cNvCxnSpPr>
            <a:endCxn id="3076" idx="1"/>
          </p:cNvCxnSpPr>
          <p:nvPr/>
        </p:nvCxnSpPr>
        <p:spPr>
          <a:xfrm>
            <a:off x="6237170" y="4829908"/>
            <a:ext cx="900588" cy="39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383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network connection using IP</a:t>
            </a:r>
          </a:p>
        </p:txBody>
      </p:sp>
      <p:sp>
        <p:nvSpPr>
          <p:cNvPr id="3" name="Slide Number Placeholder 2"/>
          <p:cNvSpPr>
            <a:spLocks noGrp="1"/>
          </p:cNvSpPr>
          <p:nvPr>
            <p:ph type="sldNum" sz="quarter" idx="12"/>
          </p:nvPr>
        </p:nvSpPr>
        <p:spPr/>
        <p:txBody>
          <a:bodyPr/>
          <a:lstStyle/>
          <a:p>
            <a:fld id="{E24DD715-7292-4FAD-A484-09D5D92FAB07}" type="slidenum">
              <a:rPr lang="en-US" smtClean="0"/>
              <a:t>50</a:t>
            </a:fld>
            <a:endParaRPr lang="en-US"/>
          </a:p>
        </p:txBody>
      </p:sp>
      <p:pic>
        <p:nvPicPr>
          <p:cNvPr id="5" name="Picture 4"/>
          <p:cNvPicPr>
            <a:picLocks noChangeAspect="1"/>
          </p:cNvPicPr>
          <p:nvPr/>
        </p:nvPicPr>
        <p:blipFill>
          <a:blip r:embed="rId2"/>
          <a:stretch>
            <a:fillRect/>
          </a:stretch>
        </p:blipFill>
        <p:spPr>
          <a:xfrm>
            <a:off x="984857" y="2397691"/>
            <a:ext cx="7201905" cy="1625827"/>
          </a:xfrm>
          <a:prstGeom prst="rect">
            <a:avLst/>
          </a:prstGeom>
        </p:spPr>
      </p:pic>
    </p:spTree>
    <p:extLst>
      <p:ext uri="{BB962C8B-B14F-4D97-AF65-F5344CB8AC3E}">
        <p14:creationId xmlns:p14="http://schemas.microsoft.com/office/powerpoint/2010/main" val="4247754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82C3-0296-0B8B-6427-B0584691B0EC}"/>
              </a:ext>
            </a:extLst>
          </p:cNvPr>
          <p:cNvSpPr>
            <a:spLocks noGrp="1"/>
          </p:cNvSpPr>
          <p:nvPr>
            <p:ph type="title"/>
          </p:nvPr>
        </p:nvSpPr>
        <p:spPr/>
        <p:txBody>
          <a:bodyPr/>
          <a:lstStyle/>
          <a:p>
            <a:r>
              <a:rPr lang="en-US" dirty="0"/>
              <a:t>List all open TCP ports</a:t>
            </a:r>
          </a:p>
        </p:txBody>
      </p:sp>
      <p:pic>
        <p:nvPicPr>
          <p:cNvPr id="4" name="Picture 3">
            <a:extLst>
              <a:ext uri="{FF2B5EF4-FFF2-40B4-BE49-F238E27FC236}">
                <a16:creationId xmlns:a16="http://schemas.microsoft.com/office/drawing/2014/main" id="{F4C5D660-1E00-1926-D6FC-43657D9F27B1}"/>
              </a:ext>
            </a:extLst>
          </p:cNvPr>
          <p:cNvPicPr>
            <a:picLocks noChangeAspect="1"/>
          </p:cNvPicPr>
          <p:nvPr/>
        </p:nvPicPr>
        <p:blipFill>
          <a:blip r:embed="rId2"/>
          <a:stretch>
            <a:fillRect/>
          </a:stretch>
        </p:blipFill>
        <p:spPr>
          <a:xfrm>
            <a:off x="838200" y="2878601"/>
            <a:ext cx="9099068" cy="2880610"/>
          </a:xfrm>
          <a:prstGeom prst="rect">
            <a:avLst/>
          </a:prstGeom>
        </p:spPr>
      </p:pic>
      <p:sp>
        <p:nvSpPr>
          <p:cNvPr id="6" name="TextBox 5">
            <a:extLst>
              <a:ext uri="{FF2B5EF4-FFF2-40B4-BE49-F238E27FC236}">
                <a16:creationId xmlns:a16="http://schemas.microsoft.com/office/drawing/2014/main" id="{A25E5C67-8657-900D-685F-C235B129D254}"/>
              </a:ext>
            </a:extLst>
          </p:cNvPr>
          <p:cNvSpPr txBox="1"/>
          <p:nvPr/>
        </p:nvSpPr>
        <p:spPr>
          <a:xfrm>
            <a:off x="4425042" y="1690688"/>
            <a:ext cx="6539594" cy="923330"/>
          </a:xfrm>
          <a:prstGeom prst="rect">
            <a:avLst/>
          </a:prstGeom>
          <a:solidFill>
            <a:schemeClr val="accent4">
              <a:lumMod val="20000"/>
              <a:lumOff val="80000"/>
            </a:schemeClr>
          </a:solidFill>
        </p:spPr>
        <p:txBody>
          <a:bodyPr wrap="square">
            <a:spAutoFit/>
          </a:bodyPr>
          <a:lstStyle/>
          <a:p>
            <a:r>
              <a:rPr lang="en-US" dirty="0">
                <a:latin typeface="OCRB" panose="020B0609020202020204" pitchFamily="49" charset="0"/>
              </a:rPr>
              <a:t>-l, --listening</a:t>
            </a:r>
            <a:r>
              <a:rPr lang="en-US" dirty="0"/>
              <a:t>          display listening server sockets</a:t>
            </a:r>
          </a:p>
          <a:p>
            <a:r>
              <a:rPr lang="en-GB" dirty="0">
                <a:latin typeface="OCRB" panose="020B0609020202020204" pitchFamily="49" charset="0"/>
              </a:rPr>
              <a:t>-n, --numeric </a:t>
            </a:r>
            <a:r>
              <a:rPr lang="en-GB" dirty="0"/>
              <a:t>         port number (don't resolve names)</a:t>
            </a:r>
          </a:p>
          <a:p>
            <a:r>
              <a:rPr lang="en-GB" dirty="0">
                <a:latin typeface="OCRB" panose="020B0609020202020204" pitchFamily="49" charset="0"/>
              </a:rPr>
              <a:t>-t, --</a:t>
            </a:r>
            <a:r>
              <a:rPr lang="en-GB" dirty="0" err="1">
                <a:latin typeface="OCRB" panose="020B0609020202020204" pitchFamily="49" charset="0"/>
              </a:rPr>
              <a:t>tcp</a:t>
            </a:r>
            <a:endParaRPr lang="en-US" dirty="0">
              <a:latin typeface="OCRB" panose="020B0609020202020204" pitchFamily="49" charset="0"/>
            </a:endParaRPr>
          </a:p>
        </p:txBody>
      </p:sp>
      <p:sp>
        <p:nvSpPr>
          <p:cNvPr id="7" name="Rectangle 6">
            <a:extLst>
              <a:ext uri="{FF2B5EF4-FFF2-40B4-BE49-F238E27FC236}">
                <a16:creationId xmlns:a16="http://schemas.microsoft.com/office/drawing/2014/main" id="{A6F5A4BB-EB4F-3394-B8BB-2E675501A30A}"/>
              </a:ext>
            </a:extLst>
          </p:cNvPr>
          <p:cNvSpPr/>
          <p:nvPr/>
        </p:nvSpPr>
        <p:spPr>
          <a:xfrm>
            <a:off x="838200" y="4433207"/>
            <a:ext cx="3701143" cy="253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7FE253-246A-89A6-DCA6-B8AC4C0D7E49}"/>
              </a:ext>
            </a:extLst>
          </p:cNvPr>
          <p:cNvSpPr txBox="1"/>
          <p:nvPr/>
        </p:nvSpPr>
        <p:spPr>
          <a:xfrm>
            <a:off x="3918858" y="4772717"/>
            <a:ext cx="2404569" cy="369332"/>
          </a:xfrm>
          <a:prstGeom prst="rect">
            <a:avLst/>
          </a:prstGeom>
          <a:noFill/>
        </p:spPr>
        <p:txBody>
          <a:bodyPr wrap="none" rtlCol="0">
            <a:spAutoFit/>
          </a:bodyPr>
          <a:lstStyle/>
          <a:p>
            <a:r>
              <a:rPr lang="en-US" dirty="0" err="1">
                <a:solidFill>
                  <a:srgbClr val="FF0000"/>
                </a:solidFill>
              </a:rPr>
              <a:t>ssh</a:t>
            </a:r>
            <a:r>
              <a:rPr lang="en-US" dirty="0">
                <a:solidFill>
                  <a:srgbClr val="FF0000"/>
                </a:solidFill>
              </a:rPr>
              <a:t> (22) port is listening</a:t>
            </a:r>
          </a:p>
        </p:txBody>
      </p:sp>
    </p:spTree>
    <p:extLst>
      <p:ext uri="{BB962C8B-B14F-4D97-AF65-F5344CB8AC3E}">
        <p14:creationId xmlns:p14="http://schemas.microsoft.com/office/powerpoint/2010/main" val="374386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B4CEF-E970-53FB-DB5B-9EBB84A58F8A}"/>
              </a:ext>
            </a:extLst>
          </p:cNvPr>
          <p:cNvPicPr>
            <a:picLocks noChangeAspect="1"/>
          </p:cNvPicPr>
          <p:nvPr/>
        </p:nvPicPr>
        <p:blipFill>
          <a:blip r:embed="rId3"/>
          <a:stretch>
            <a:fillRect/>
          </a:stretch>
        </p:blipFill>
        <p:spPr>
          <a:xfrm>
            <a:off x="1218435" y="1253401"/>
            <a:ext cx="9561325" cy="5095180"/>
          </a:xfrm>
          <a:prstGeom prst="rect">
            <a:avLst/>
          </a:prstGeom>
        </p:spPr>
      </p:pic>
      <p:sp>
        <p:nvSpPr>
          <p:cNvPr id="5" name="TextBox 4">
            <a:extLst>
              <a:ext uri="{FF2B5EF4-FFF2-40B4-BE49-F238E27FC236}">
                <a16:creationId xmlns:a16="http://schemas.microsoft.com/office/drawing/2014/main" id="{CF2C131D-40C8-8535-FFB7-4DBCC6D47EBC}"/>
              </a:ext>
            </a:extLst>
          </p:cNvPr>
          <p:cNvSpPr txBox="1"/>
          <p:nvPr/>
        </p:nvSpPr>
        <p:spPr>
          <a:xfrm>
            <a:off x="1218435" y="884069"/>
            <a:ext cx="4280595" cy="369332"/>
          </a:xfrm>
          <a:prstGeom prst="rect">
            <a:avLst/>
          </a:prstGeom>
          <a:solidFill>
            <a:schemeClr val="accent4"/>
          </a:solidFill>
        </p:spPr>
        <p:txBody>
          <a:bodyPr wrap="none" rtlCol="0">
            <a:spAutoFit/>
          </a:bodyPr>
          <a:lstStyle/>
          <a:p>
            <a:r>
              <a:rPr lang="en-US" dirty="0"/>
              <a:t>Open port 21 and verify the port is listening</a:t>
            </a:r>
          </a:p>
        </p:txBody>
      </p:sp>
      <p:sp>
        <p:nvSpPr>
          <p:cNvPr id="7" name="TextBox 6">
            <a:extLst>
              <a:ext uri="{FF2B5EF4-FFF2-40B4-BE49-F238E27FC236}">
                <a16:creationId xmlns:a16="http://schemas.microsoft.com/office/drawing/2014/main" id="{3FB5296F-5B03-3582-AAEE-09D90D8AC885}"/>
              </a:ext>
            </a:extLst>
          </p:cNvPr>
          <p:cNvSpPr txBox="1"/>
          <p:nvPr/>
        </p:nvSpPr>
        <p:spPr>
          <a:xfrm>
            <a:off x="3510643" y="6488668"/>
            <a:ext cx="3118758" cy="369332"/>
          </a:xfrm>
          <a:prstGeom prst="rect">
            <a:avLst/>
          </a:prstGeom>
          <a:noFill/>
        </p:spPr>
        <p:txBody>
          <a:bodyPr wrap="square">
            <a:spAutoFit/>
          </a:bodyPr>
          <a:lstStyle/>
          <a:p>
            <a:r>
              <a:rPr lang="en-US" dirty="0" err="1">
                <a:latin typeface="OCRB" panose="020B0609020202020204" pitchFamily="49" charset="0"/>
              </a:rPr>
              <a:t>nmap</a:t>
            </a:r>
            <a:r>
              <a:rPr lang="en-US" dirty="0">
                <a:latin typeface="OCRB" panose="020B0609020202020204" pitchFamily="49" charset="0"/>
              </a:rPr>
              <a:t> localhost -p 21</a:t>
            </a:r>
          </a:p>
        </p:txBody>
      </p:sp>
    </p:spTree>
    <p:extLst>
      <p:ext uri="{BB962C8B-B14F-4D97-AF65-F5344CB8AC3E}">
        <p14:creationId xmlns:p14="http://schemas.microsoft.com/office/powerpoint/2010/main" val="3399328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681" y="6104384"/>
            <a:ext cx="5168979" cy="369332"/>
          </a:xfrm>
          <a:prstGeom prst="rect">
            <a:avLst/>
          </a:prstGeom>
        </p:spPr>
        <p:txBody>
          <a:bodyPr wrap="none">
            <a:spAutoFit/>
          </a:bodyPr>
          <a:lstStyle/>
          <a:p>
            <a:r>
              <a:rPr lang="en-US" dirty="0"/>
              <a:t>https://pbs.twimg.com/media/DulILzQXcAAkFMV.jpg</a:t>
            </a:r>
          </a:p>
        </p:txBody>
      </p:sp>
      <p:pic>
        <p:nvPicPr>
          <p:cNvPr id="5" name="Picture 4"/>
          <p:cNvPicPr>
            <a:picLocks noChangeAspect="1"/>
          </p:cNvPicPr>
          <p:nvPr/>
        </p:nvPicPr>
        <p:blipFill>
          <a:blip r:embed="rId2"/>
          <a:stretch>
            <a:fillRect/>
          </a:stretch>
        </p:blipFill>
        <p:spPr>
          <a:xfrm>
            <a:off x="0" y="2029249"/>
            <a:ext cx="12192000" cy="4075135"/>
          </a:xfrm>
          <a:prstGeom prst="rect">
            <a:avLst/>
          </a:prstGeom>
        </p:spPr>
      </p:pic>
      <p:sp>
        <p:nvSpPr>
          <p:cNvPr id="2" name="Title 1">
            <a:extLst>
              <a:ext uri="{FF2B5EF4-FFF2-40B4-BE49-F238E27FC236}">
                <a16:creationId xmlns:a16="http://schemas.microsoft.com/office/drawing/2014/main" id="{89A0440F-A056-4BE8-BB8E-3861FE9122E3}"/>
              </a:ext>
            </a:extLst>
          </p:cNvPr>
          <p:cNvSpPr>
            <a:spLocks noGrp="1"/>
          </p:cNvSpPr>
          <p:nvPr>
            <p:ph type="title"/>
          </p:nvPr>
        </p:nvSpPr>
        <p:spPr/>
        <p:txBody>
          <a:bodyPr/>
          <a:lstStyle/>
          <a:p>
            <a:r>
              <a:rPr lang="en-GB" dirty="0"/>
              <a:t>Download a file</a:t>
            </a:r>
            <a:endParaRPr lang="en-US" dirty="0"/>
          </a:p>
        </p:txBody>
      </p:sp>
    </p:spTree>
    <p:extLst>
      <p:ext uri="{BB962C8B-B14F-4D97-AF65-F5344CB8AC3E}">
        <p14:creationId xmlns:p14="http://schemas.microsoft.com/office/powerpoint/2010/main" val="2418320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5820A-133A-4CBD-BD17-4AFBF584A4F7}"/>
              </a:ext>
            </a:extLst>
          </p:cNvPr>
          <p:cNvSpPr>
            <a:spLocks noGrp="1"/>
          </p:cNvSpPr>
          <p:nvPr>
            <p:ph type="title"/>
          </p:nvPr>
        </p:nvSpPr>
        <p:spPr/>
        <p:txBody>
          <a:bodyPr/>
          <a:lstStyle/>
          <a:p>
            <a:r>
              <a:rPr lang="en-US" dirty="0"/>
              <a:t>Create a script file</a:t>
            </a:r>
          </a:p>
        </p:txBody>
      </p:sp>
      <p:sp>
        <p:nvSpPr>
          <p:cNvPr id="4" name="Text Placeholder 3">
            <a:extLst>
              <a:ext uri="{FF2B5EF4-FFF2-40B4-BE49-F238E27FC236}">
                <a16:creationId xmlns:a16="http://schemas.microsoft.com/office/drawing/2014/main" id="{B94316E1-ED0F-467D-A861-5A01B548D9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643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364ED-6372-42B0-8F40-B24AA14AA454}"/>
              </a:ext>
            </a:extLst>
          </p:cNvPr>
          <p:cNvSpPr>
            <a:spLocks noGrp="1"/>
          </p:cNvSpPr>
          <p:nvPr>
            <p:ph type="title"/>
          </p:nvPr>
        </p:nvSpPr>
        <p:spPr/>
        <p:txBody>
          <a:bodyPr/>
          <a:lstStyle/>
          <a:p>
            <a:r>
              <a:rPr lang="en-GB" dirty="0"/>
              <a:t>Create a simple script file</a:t>
            </a:r>
            <a:endParaRPr lang="en-US" dirty="0"/>
          </a:p>
        </p:txBody>
      </p:sp>
      <p:pic>
        <p:nvPicPr>
          <p:cNvPr id="8" name="Picture 7">
            <a:extLst>
              <a:ext uri="{FF2B5EF4-FFF2-40B4-BE49-F238E27FC236}">
                <a16:creationId xmlns:a16="http://schemas.microsoft.com/office/drawing/2014/main" id="{D6642376-3771-4A23-988A-14E881E82403}"/>
              </a:ext>
            </a:extLst>
          </p:cNvPr>
          <p:cNvPicPr>
            <a:picLocks noChangeAspect="1"/>
          </p:cNvPicPr>
          <p:nvPr/>
        </p:nvPicPr>
        <p:blipFill>
          <a:blip r:embed="rId3"/>
          <a:stretch>
            <a:fillRect/>
          </a:stretch>
        </p:blipFill>
        <p:spPr>
          <a:xfrm>
            <a:off x="910806" y="2126311"/>
            <a:ext cx="5084805" cy="1981320"/>
          </a:xfrm>
          <a:prstGeom prst="rect">
            <a:avLst/>
          </a:prstGeom>
        </p:spPr>
      </p:pic>
      <p:pic>
        <p:nvPicPr>
          <p:cNvPr id="10" name="Picture 9">
            <a:extLst>
              <a:ext uri="{FF2B5EF4-FFF2-40B4-BE49-F238E27FC236}">
                <a16:creationId xmlns:a16="http://schemas.microsoft.com/office/drawing/2014/main" id="{9EF32C83-75BB-4834-92CD-1D2764C7758A}"/>
              </a:ext>
            </a:extLst>
          </p:cNvPr>
          <p:cNvPicPr>
            <a:picLocks noChangeAspect="1"/>
          </p:cNvPicPr>
          <p:nvPr/>
        </p:nvPicPr>
        <p:blipFill>
          <a:blip r:embed="rId4"/>
          <a:stretch>
            <a:fillRect/>
          </a:stretch>
        </p:blipFill>
        <p:spPr>
          <a:xfrm>
            <a:off x="895865" y="4744122"/>
            <a:ext cx="6689263" cy="1325563"/>
          </a:xfrm>
          <a:prstGeom prst="rect">
            <a:avLst/>
          </a:prstGeom>
        </p:spPr>
      </p:pic>
      <p:sp>
        <p:nvSpPr>
          <p:cNvPr id="11" name="TextBox 10">
            <a:extLst>
              <a:ext uri="{FF2B5EF4-FFF2-40B4-BE49-F238E27FC236}">
                <a16:creationId xmlns:a16="http://schemas.microsoft.com/office/drawing/2014/main" id="{8A39246C-5DBA-4DED-9015-D17CDBB97641}"/>
              </a:ext>
            </a:extLst>
          </p:cNvPr>
          <p:cNvSpPr txBox="1"/>
          <p:nvPr/>
        </p:nvSpPr>
        <p:spPr>
          <a:xfrm>
            <a:off x="895865" y="4349268"/>
            <a:ext cx="3132438" cy="369332"/>
          </a:xfrm>
          <a:prstGeom prst="rect">
            <a:avLst/>
          </a:prstGeom>
          <a:solidFill>
            <a:schemeClr val="accent4"/>
          </a:solidFill>
        </p:spPr>
        <p:txBody>
          <a:bodyPr wrap="square">
            <a:spAutoFit/>
          </a:bodyPr>
          <a:lstStyle/>
          <a:p>
            <a:r>
              <a:rPr lang="en-GB" dirty="0"/>
              <a:t>Check permission of files</a:t>
            </a:r>
            <a:endParaRPr lang="en-US" dirty="0"/>
          </a:p>
        </p:txBody>
      </p:sp>
      <p:sp>
        <p:nvSpPr>
          <p:cNvPr id="12" name="TextBox 11">
            <a:extLst>
              <a:ext uri="{FF2B5EF4-FFF2-40B4-BE49-F238E27FC236}">
                <a16:creationId xmlns:a16="http://schemas.microsoft.com/office/drawing/2014/main" id="{09D4ED7B-C96A-4351-AAAA-9646E192FBFD}"/>
              </a:ext>
            </a:extLst>
          </p:cNvPr>
          <p:cNvSpPr txBox="1"/>
          <p:nvPr/>
        </p:nvSpPr>
        <p:spPr>
          <a:xfrm>
            <a:off x="895865" y="1721771"/>
            <a:ext cx="3132438" cy="369332"/>
          </a:xfrm>
          <a:prstGeom prst="rect">
            <a:avLst/>
          </a:prstGeom>
          <a:solidFill>
            <a:schemeClr val="accent4"/>
          </a:solidFill>
        </p:spPr>
        <p:txBody>
          <a:bodyPr wrap="square">
            <a:spAutoFit/>
          </a:bodyPr>
          <a:lstStyle/>
          <a:p>
            <a:r>
              <a:rPr lang="en-GB" dirty="0"/>
              <a:t>Create a script using </a:t>
            </a:r>
            <a:r>
              <a:rPr lang="en-GB" dirty="0" err="1"/>
              <a:t>leafpad</a:t>
            </a:r>
            <a:endParaRPr lang="en-US" dirty="0"/>
          </a:p>
        </p:txBody>
      </p:sp>
      <p:pic>
        <p:nvPicPr>
          <p:cNvPr id="13" name="Picture 12">
            <a:extLst>
              <a:ext uri="{FF2B5EF4-FFF2-40B4-BE49-F238E27FC236}">
                <a16:creationId xmlns:a16="http://schemas.microsoft.com/office/drawing/2014/main" id="{2BDA334F-F2DA-484C-B219-4E9F22B21626}"/>
              </a:ext>
            </a:extLst>
          </p:cNvPr>
          <p:cNvPicPr>
            <a:picLocks noChangeAspect="1"/>
          </p:cNvPicPr>
          <p:nvPr/>
        </p:nvPicPr>
        <p:blipFill>
          <a:blip r:embed="rId5"/>
          <a:stretch>
            <a:fillRect/>
          </a:stretch>
        </p:blipFill>
        <p:spPr>
          <a:xfrm>
            <a:off x="7873336" y="3081763"/>
            <a:ext cx="4116160" cy="1796142"/>
          </a:xfrm>
          <a:prstGeom prst="rect">
            <a:avLst/>
          </a:prstGeom>
        </p:spPr>
      </p:pic>
      <p:sp>
        <p:nvSpPr>
          <p:cNvPr id="14" name="Right Arrow 14">
            <a:extLst>
              <a:ext uri="{FF2B5EF4-FFF2-40B4-BE49-F238E27FC236}">
                <a16:creationId xmlns:a16="http://schemas.microsoft.com/office/drawing/2014/main" id="{8C2B2658-1045-4FCC-BBFF-9F50A6C9B15C}"/>
              </a:ext>
            </a:extLst>
          </p:cNvPr>
          <p:cNvSpPr/>
          <p:nvPr/>
        </p:nvSpPr>
        <p:spPr>
          <a:xfrm rot="20585164" flipV="1">
            <a:off x="2136959" y="4879305"/>
            <a:ext cx="6023345"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C8051D-52CD-4735-A4AB-4B1ADA0A92D7}"/>
              </a:ext>
            </a:extLst>
          </p:cNvPr>
          <p:cNvSpPr txBox="1"/>
          <p:nvPr/>
        </p:nvSpPr>
        <p:spPr>
          <a:xfrm>
            <a:off x="1380178" y="2897097"/>
            <a:ext cx="1176500" cy="369332"/>
          </a:xfrm>
          <a:prstGeom prst="rect">
            <a:avLst/>
          </a:prstGeom>
          <a:noFill/>
        </p:spPr>
        <p:txBody>
          <a:bodyPr wrap="square">
            <a:spAutoFit/>
          </a:bodyPr>
          <a:lstStyle/>
          <a:p>
            <a:r>
              <a:rPr lang="en-US" dirty="0">
                <a:highlight>
                  <a:srgbClr val="FFFF00"/>
                </a:highlight>
              </a:rPr>
              <a:t>#!/bin/sh</a:t>
            </a:r>
          </a:p>
        </p:txBody>
      </p:sp>
      <p:cxnSp>
        <p:nvCxnSpPr>
          <p:cNvPr id="4" name="Straight Arrow Connector 3">
            <a:extLst>
              <a:ext uri="{FF2B5EF4-FFF2-40B4-BE49-F238E27FC236}">
                <a16:creationId xmlns:a16="http://schemas.microsoft.com/office/drawing/2014/main" id="{2F27C0E7-ED97-4603-881F-BD96211F0E27}"/>
              </a:ext>
            </a:extLst>
          </p:cNvPr>
          <p:cNvCxnSpPr>
            <a:cxnSpLocks/>
            <a:stCxn id="9" idx="1"/>
          </p:cNvCxnSpPr>
          <p:nvPr/>
        </p:nvCxnSpPr>
        <p:spPr>
          <a:xfrm flipH="1">
            <a:off x="2321992" y="2264810"/>
            <a:ext cx="3953803" cy="8407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ADA3976-ECB0-DF88-0094-A6B259443E89}"/>
              </a:ext>
            </a:extLst>
          </p:cNvPr>
          <p:cNvSpPr txBox="1"/>
          <p:nvPr/>
        </p:nvSpPr>
        <p:spPr>
          <a:xfrm>
            <a:off x="3558072" y="6458649"/>
            <a:ext cx="5514366" cy="369332"/>
          </a:xfrm>
          <a:prstGeom prst="rect">
            <a:avLst/>
          </a:prstGeom>
          <a:noFill/>
        </p:spPr>
        <p:txBody>
          <a:bodyPr wrap="square">
            <a:spAutoFit/>
          </a:bodyPr>
          <a:lstStyle/>
          <a:p>
            <a:r>
              <a:rPr lang="en-GB" b="0" i="0">
                <a:solidFill>
                  <a:srgbClr val="374151"/>
                </a:solidFill>
                <a:effectLst/>
                <a:latin typeface="OCRB" panose="020B0609020202020204" pitchFamily="49" charset="0"/>
              </a:rPr>
              <a:t>.bat</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675836C7-3335-DF2C-962D-1AA89B1B9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AF5A4B-DFBE-2A21-4F7E-1E2621BD52A8}"/>
              </a:ext>
            </a:extLst>
          </p:cNvPr>
          <p:cNvSpPr txBox="1"/>
          <p:nvPr/>
        </p:nvSpPr>
        <p:spPr>
          <a:xfrm>
            <a:off x="6275795" y="1803145"/>
            <a:ext cx="3741965" cy="923330"/>
          </a:xfrm>
          <a:prstGeom prst="rect">
            <a:avLst/>
          </a:prstGeom>
          <a:noFill/>
        </p:spPr>
        <p:txBody>
          <a:bodyPr wrap="square">
            <a:spAutoFit/>
          </a:bodyPr>
          <a:lstStyle/>
          <a:p>
            <a:r>
              <a:rPr lang="en-US" b="0" i="0" dirty="0">
                <a:solidFill>
                  <a:srgbClr val="FF0000"/>
                </a:solidFill>
                <a:effectLst/>
                <a:latin typeface="Söhne"/>
              </a:rPr>
              <a:t>shebang: </a:t>
            </a:r>
            <a:r>
              <a:rPr lang="en-GB" dirty="0"/>
              <a:t>indicate the interpreter that should be used to execute the script or program that follows</a:t>
            </a:r>
            <a:endParaRPr lang="en-US" dirty="0"/>
          </a:p>
        </p:txBody>
      </p:sp>
    </p:spTree>
    <p:extLst>
      <p:ext uri="{BB962C8B-B14F-4D97-AF65-F5344CB8AC3E}">
        <p14:creationId xmlns:p14="http://schemas.microsoft.com/office/powerpoint/2010/main" val="1979037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Permissions</a:t>
            </a:r>
          </a:p>
        </p:txBody>
      </p:sp>
      <p:sp>
        <p:nvSpPr>
          <p:cNvPr id="3" name="Slide Number Placeholder 2"/>
          <p:cNvSpPr>
            <a:spLocks noGrp="1"/>
          </p:cNvSpPr>
          <p:nvPr>
            <p:ph type="sldNum" sz="quarter" idx="12"/>
          </p:nvPr>
        </p:nvSpPr>
        <p:spPr/>
        <p:txBody>
          <a:bodyPr/>
          <a:lstStyle/>
          <a:p>
            <a:fld id="{E24DD715-7292-4FAD-A484-09D5D92FAB07}" type="slidenum">
              <a:rPr lang="en-US" smtClean="0"/>
              <a:t>56</a:t>
            </a:fld>
            <a:endParaRPr lang="en-US"/>
          </a:p>
        </p:txBody>
      </p:sp>
      <p:pic>
        <p:nvPicPr>
          <p:cNvPr id="1026" name="Picture 2" descr="dmiessler_unixlinux_permi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 y="1604585"/>
            <a:ext cx="5105400" cy="427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82663" y="3822083"/>
            <a:ext cx="6401693" cy="1498809"/>
          </a:xfrm>
          <a:prstGeom prst="rect">
            <a:avLst/>
          </a:prstGeom>
        </p:spPr>
      </p:pic>
      <p:pic>
        <p:nvPicPr>
          <p:cNvPr id="5" name="Picture 4"/>
          <p:cNvPicPr>
            <a:picLocks noChangeAspect="1"/>
          </p:cNvPicPr>
          <p:nvPr/>
        </p:nvPicPr>
        <p:blipFill>
          <a:blip r:embed="rId4"/>
          <a:stretch>
            <a:fillRect/>
          </a:stretch>
        </p:blipFill>
        <p:spPr>
          <a:xfrm>
            <a:off x="5482663" y="1359284"/>
            <a:ext cx="6693835" cy="1676633"/>
          </a:xfrm>
          <a:prstGeom prst="rect">
            <a:avLst/>
          </a:prstGeom>
        </p:spPr>
      </p:pic>
    </p:spTree>
    <p:extLst>
      <p:ext uri="{BB962C8B-B14F-4D97-AF65-F5344CB8AC3E}">
        <p14:creationId xmlns:p14="http://schemas.microsoft.com/office/powerpoint/2010/main" val="229412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5CE5-4D04-4CBA-8767-87D7588611F2}"/>
              </a:ext>
            </a:extLst>
          </p:cNvPr>
          <p:cNvSpPr>
            <a:spLocks noGrp="1"/>
          </p:cNvSpPr>
          <p:nvPr>
            <p:ph type="title"/>
          </p:nvPr>
        </p:nvSpPr>
        <p:spPr/>
        <p:txBody>
          <a:bodyPr/>
          <a:lstStyle/>
          <a:p>
            <a:r>
              <a:rPr lang="en-GB" dirty="0"/>
              <a:t>Execute a </a:t>
            </a:r>
            <a:r>
              <a:rPr lang="en-GB"/>
              <a:t>script file in </a:t>
            </a:r>
            <a:r>
              <a:rPr lang="en-GB" dirty="0"/>
              <a:t>a different folder</a:t>
            </a:r>
            <a:endParaRPr lang="en-US" dirty="0"/>
          </a:p>
        </p:txBody>
      </p:sp>
      <p:pic>
        <p:nvPicPr>
          <p:cNvPr id="4" name="Picture 3">
            <a:extLst>
              <a:ext uri="{FF2B5EF4-FFF2-40B4-BE49-F238E27FC236}">
                <a16:creationId xmlns:a16="http://schemas.microsoft.com/office/drawing/2014/main" id="{2039DE48-F833-4C4D-AEA6-65EC61529D54}"/>
              </a:ext>
            </a:extLst>
          </p:cNvPr>
          <p:cNvPicPr>
            <a:picLocks noChangeAspect="1"/>
          </p:cNvPicPr>
          <p:nvPr/>
        </p:nvPicPr>
        <p:blipFill>
          <a:blip r:embed="rId2"/>
          <a:stretch>
            <a:fillRect/>
          </a:stretch>
        </p:blipFill>
        <p:spPr>
          <a:xfrm>
            <a:off x="838200" y="2009831"/>
            <a:ext cx="6664036" cy="2768726"/>
          </a:xfrm>
          <a:prstGeom prst="rect">
            <a:avLst/>
          </a:prstGeom>
        </p:spPr>
      </p:pic>
    </p:spTree>
    <p:extLst>
      <p:ext uri="{BB962C8B-B14F-4D97-AF65-F5344CB8AC3E}">
        <p14:creationId xmlns:p14="http://schemas.microsoft.com/office/powerpoint/2010/main" val="127162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730-4F34-4130-AAF8-EBC15D008936}"/>
              </a:ext>
            </a:extLst>
          </p:cNvPr>
          <p:cNvSpPr>
            <a:spLocks noGrp="1"/>
          </p:cNvSpPr>
          <p:nvPr>
            <p:ph type="title"/>
          </p:nvPr>
        </p:nvSpPr>
        <p:spPr/>
        <p:txBody>
          <a:bodyPr/>
          <a:lstStyle/>
          <a:p>
            <a:r>
              <a:rPr lang="en-GB" dirty="0"/>
              <a:t>Add a path to the path variable</a:t>
            </a:r>
            <a:endParaRPr lang="en-US" dirty="0"/>
          </a:p>
        </p:txBody>
      </p:sp>
      <p:pic>
        <p:nvPicPr>
          <p:cNvPr id="4" name="Picture 3">
            <a:extLst>
              <a:ext uri="{FF2B5EF4-FFF2-40B4-BE49-F238E27FC236}">
                <a16:creationId xmlns:a16="http://schemas.microsoft.com/office/drawing/2014/main" id="{25A627BB-5496-40EF-8103-AF171432D7F1}"/>
              </a:ext>
            </a:extLst>
          </p:cNvPr>
          <p:cNvPicPr>
            <a:picLocks noChangeAspect="1"/>
          </p:cNvPicPr>
          <p:nvPr/>
        </p:nvPicPr>
        <p:blipFill>
          <a:blip r:embed="rId3"/>
          <a:stretch>
            <a:fillRect/>
          </a:stretch>
        </p:blipFill>
        <p:spPr>
          <a:xfrm>
            <a:off x="903567" y="1526521"/>
            <a:ext cx="9747116" cy="4966353"/>
          </a:xfrm>
          <a:prstGeom prst="rect">
            <a:avLst/>
          </a:prstGeom>
        </p:spPr>
      </p:pic>
    </p:spTree>
    <p:extLst>
      <p:ext uri="{BB962C8B-B14F-4D97-AF65-F5344CB8AC3E}">
        <p14:creationId xmlns:p14="http://schemas.microsoft.com/office/powerpoint/2010/main" val="1436574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77B5E-3139-4C66-8935-9AA9B15E530D}"/>
              </a:ext>
            </a:extLst>
          </p:cNvPr>
          <p:cNvSpPr>
            <a:spLocks noGrp="1"/>
          </p:cNvSpPr>
          <p:nvPr>
            <p:ph type="title"/>
          </p:nvPr>
        </p:nvSpPr>
        <p:spPr/>
        <p:txBody>
          <a:bodyPr/>
          <a:lstStyle/>
          <a:p>
            <a:r>
              <a:rPr lang="en-US" dirty="0"/>
              <a:t>Update/Install software</a:t>
            </a:r>
          </a:p>
        </p:txBody>
      </p:sp>
      <p:sp>
        <p:nvSpPr>
          <p:cNvPr id="4" name="Text Placeholder 3">
            <a:extLst>
              <a:ext uri="{FF2B5EF4-FFF2-40B4-BE49-F238E27FC236}">
                <a16:creationId xmlns:a16="http://schemas.microsoft.com/office/drawing/2014/main" id="{774A7D27-F957-4AEB-B39F-C8C34744C67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79863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58" y="469627"/>
            <a:ext cx="8297441" cy="5459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44444" y="6232191"/>
            <a:ext cx="6096000" cy="318100"/>
          </a:xfrm>
          <a:prstGeom prst="rect">
            <a:avLst/>
          </a:prstGeom>
        </p:spPr>
        <p:txBody>
          <a:bodyPr>
            <a:spAutoFit/>
          </a:bodyPr>
          <a:lstStyle/>
          <a:p>
            <a:r>
              <a:rPr lang="en-US" sz="1467" dirty="0"/>
              <a:t>http://home.easy-key.info/images/stories/file_structure.gif</a:t>
            </a:r>
          </a:p>
        </p:txBody>
      </p:sp>
    </p:spTree>
    <p:extLst>
      <p:ext uri="{BB962C8B-B14F-4D97-AF65-F5344CB8AC3E}">
        <p14:creationId xmlns:p14="http://schemas.microsoft.com/office/powerpoint/2010/main" val="1283890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software</a:t>
            </a:r>
          </a:p>
        </p:txBody>
      </p:sp>
      <p:pic>
        <p:nvPicPr>
          <p:cNvPr id="5" name="Picture 4"/>
          <p:cNvPicPr>
            <a:picLocks noChangeAspect="1"/>
          </p:cNvPicPr>
          <p:nvPr/>
        </p:nvPicPr>
        <p:blipFill>
          <a:blip r:embed="rId2"/>
          <a:stretch>
            <a:fillRect/>
          </a:stretch>
        </p:blipFill>
        <p:spPr>
          <a:xfrm>
            <a:off x="838200" y="2019287"/>
            <a:ext cx="8903943" cy="2654671"/>
          </a:xfrm>
          <a:prstGeom prst="rect">
            <a:avLst/>
          </a:prstGeom>
        </p:spPr>
      </p:pic>
    </p:spTree>
    <p:extLst>
      <p:ext uri="{BB962C8B-B14F-4D97-AF65-F5344CB8AC3E}">
        <p14:creationId xmlns:p14="http://schemas.microsoft.com/office/powerpoint/2010/main" val="4105321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terminator</a:t>
            </a:r>
          </a:p>
        </p:txBody>
      </p:sp>
      <p:pic>
        <p:nvPicPr>
          <p:cNvPr id="5" name="Picture 4"/>
          <p:cNvPicPr>
            <a:picLocks noChangeAspect="1"/>
          </p:cNvPicPr>
          <p:nvPr/>
        </p:nvPicPr>
        <p:blipFill rotWithShape="1">
          <a:blip r:embed="rId2"/>
          <a:srcRect r="20717"/>
          <a:stretch/>
        </p:blipFill>
        <p:spPr>
          <a:xfrm>
            <a:off x="852426" y="1935564"/>
            <a:ext cx="6727015" cy="1232072"/>
          </a:xfrm>
          <a:prstGeom prst="rect">
            <a:avLst/>
          </a:prstGeom>
        </p:spPr>
      </p:pic>
      <p:pic>
        <p:nvPicPr>
          <p:cNvPr id="6" name="Picture 5"/>
          <p:cNvPicPr>
            <a:picLocks noChangeAspect="1"/>
          </p:cNvPicPr>
          <p:nvPr/>
        </p:nvPicPr>
        <p:blipFill>
          <a:blip r:embed="rId3"/>
          <a:stretch>
            <a:fillRect/>
          </a:stretch>
        </p:blipFill>
        <p:spPr>
          <a:xfrm>
            <a:off x="8772941" y="1"/>
            <a:ext cx="3419060" cy="6235244"/>
          </a:xfrm>
          <a:prstGeom prst="rect">
            <a:avLst/>
          </a:prstGeom>
        </p:spPr>
      </p:pic>
    </p:spTree>
    <p:extLst>
      <p:ext uri="{BB962C8B-B14F-4D97-AF65-F5344CB8AC3E}">
        <p14:creationId xmlns:p14="http://schemas.microsoft.com/office/powerpoint/2010/main" val="1827660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62</a:t>
            </a:fld>
            <a:endParaRPr lang="en-US"/>
          </a:p>
        </p:txBody>
      </p:sp>
      <p:pic>
        <p:nvPicPr>
          <p:cNvPr id="4" name="Picture 3"/>
          <p:cNvPicPr>
            <a:picLocks noChangeAspect="1"/>
          </p:cNvPicPr>
          <p:nvPr/>
        </p:nvPicPr>
        <p:blipFill>
          <a:blip r:embed="rId2"/>
          <a:stretch>
            <a:fillRect/>
          </a:stretch>
        </p:blipFill>
        <p:spPr>
          <a:xfrm>
            <a:off x="786660" y="240856"/>
            <a:ext cx="10618681" cy="6376289"/>
          </a:xfrm>
          <a:prstGeom prst="rect">
            <a:avLst/>
          </a:prstGeom>
        </p:spPr>
      </p:pic>
    </p:spTree>
    <p:extLst>
      <p:ext uri="{BB962C8B-B14F-4D97-AF65-F5344CB8AC3E}">
        <p14:creationId xmlns:p14="http://schemas.microsoft.com/office/powerpoint/2010/main" val="117761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Zip/unzip files</a:t>
            </a:r>
            <a:endParaRPr lang="en-US" dirty="0"/>
          </a:p>
        </p:txBody>
      </p:sp>
      <p:pic>
        <p:nvPicPr>
          <p:cNvPr id="5" name="Picture 4"/>
          <p:cNvPicPr>
            <a:picLocks noChangeAspect="1"/>
          </p:cNvPicPr>
          <p:nvPr/>
        </p:nvPicPr>
        <p:blipFill>
          <a:blip r:embed="rId2"/>
          <a:stretch>
            <a:fillRect/>
          </a:stretch>
        </p:blipFill>
        <p:spPr>
          <a:xfrm>
            <a:off x="941623" y="1552412"/>
            <a:ext cx="9297697" cy="4559936"/>
          </a:xfrm>
          <a:prstGeom prst="rect">
            <a:avLst/>
          </a:prstGeom>
        </p:spPr>
      </p:pic>
    </p:spTree>
    <p:extLst>
      <p:ext uri="{BB962C8B-B14F-4D97-AF65-F5344CB8AC3E}">
        <p14:creationId xmlns:p14="http://schemas.microsoft.com/office/powerpoint/2010/main" val="177244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25CA83-0388-2B03-F072-503D0FC74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5" y="0"/>
            <a:ext cx="5491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7820181-0969-943E-62EB-510D898E4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825"/>
            <a:ext cx="12192000"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11D-4B1E-4DF4-9A73-97F37058BC9E}"/>
              </a:ext>
            </a:extLst>
          </p:cNvPr>
          <p:cNvSpPr>
            <a:spLocks noGrp="1"/>
          </p:cNvSpPr>
          <p:nvPr>
            <p:ph type="title"/>
          </p:nvPr>
        </p:nvSpPr>
        <p:spPr/>
        <p:txBody>
          <a:bodyPr/>
          <a:lstStyle/>
          <a:p>
            <a:r>
              <a:rPr lang="en-GB" dirty="0"/>
              <a:t>File systems used by operating systems</a:t>
            </a:r>
            <a:endParaRPr lang="en-US" dirty="0"/>
          </a:p>
        </p:txBody>
      </p:sp>
      <p:sp>
        <p:nvSpPr>
          <p:cNvPr id="3" name="Content Placeholder 2">
            <a:extLst>
              <a:ext uri="{FF2B5EF4-FFF2-40B4-BE49-F238E27FC236}">
                <a16:creationId xmlns:a16="http://schemas.microsoft.com/office/drawing/2014/main" id="{7138FC76-F1E2-4FCD-BC9D-9155F062D660}"/>
              </a:ext>
            </a:extLst>
          </p:cNvPr>
          <p:cNvSpPr>
            <a:spLocks noGrp="1"/>
          </p:cNvSpPr>
          <p:nvPr>
            <p:ph idx="1"/>
          </p:nvPr>
        </p:nvSpPr>
        <p:spPr>
          <a:xfrm>
            <a:off x="838200" y="1825625"/>
            <a:ext cx="6703711" cy="4351338"/>
          </a:xfrm>
        </p:spPr>
        <p:txBody>
          <a:bodyPr>
            <a:normAutofit/>
          </a:bodyPr>
          <a:lstStyle/>
          <a:p>
            <a:r>
              <a:rPr lang="en-US" dirty="0"/>
              <a:t>By Unix and Unix-like operating systems</a:t>
            </a:r>
          </a:p>
          <a:p>
            <a:pPr lvl="1"/>
            <a:r>
              <a:rPr lang="en-US" dirty="0"/>
              <a:t>Linux: </a:t>
            </a:r>
            <a:r>
              <a:rPr lang="en-GB" dirty="0"/>
              <a:t>XFS, JFS, and </a:t>
            </a:r>
            <a:r>
              <a:rPr lang="en-GB" dirty="0" err="1"/>
              <a:t>btrfs</a:t>
            </a:r>
            <a:r>
              <a:rPr lang="en-GB" dirty="0"/>
              <a:t>. </a:t>
            </a:r>
            <a:endParaRPr lang="en-US" dirty="0"/>
          </a:p>
          <a:p>
            <a:pPr lvl="2"/>
            <a:r>
              <a:rPr lang="en-US" dirty="0"/>
              <a:t>Solaris</a:t>
            </a:r>
          </a:p>
          <a:p>
            <a:pPr lvl="1"/>
            <a:r>
              <a:rPr lang="en-US" dirty="0"/>
              <a:t>macOS: </a:t>
            </a:r>
          </a:p>
          <a:p>
            <a:pPr lvl="2"/>
            <a:r>
              <a:rPr lang="en-US" dirty="0"/>
              <a:t>Hierarchical File System (HFS) + : </a:t>
            </a:r>
            <a:r>
              <a:rPr lang="en-GB" dirty="0"/>
              <a:t>No support for dates beyond February 6, 2040</a:t>
            </a:r>
            <a:endParaRPr lang="en-US" dirty="0"/>
          </a:p>
          <a:p>
            <a:r>
              <a:rPr lang="en-US" dirty="0"/>
              <a:t>By Microsoft Windows</a:t>
            </a:r>
          </a:p>
          <a:p>
            <a:pPr lvl="1"/>
            <a:r>
              <a:rPr lang="en-US" dirty="0"/>
              <a:t>FAT:  File Allocation Table</a:t>
            </a:r>
          </a:p>
          <a:p>
            <a:pPr lvl="1"/>
            <a:r>
              <a:rPr lang="en-US" dirty="0"/>
              <a:t>NTFS: New Technology File System</a:t>
            </a:r>
          </a:p>
          <a:p>
            <a:endParaRPr lang="en-US" dirty="0"/>
          </a:p>
        </p:txBody>
      </p:sp>
      <p:pic>
        <p:nvPicPr>
          <p:cNvPr id="5" name="Picture 4">
            <a:extLst>
              <a:ext uri="{FF2B5EF4-FFF2-40B4-BE49-F238E27FC236}">
                <a16:creationId xmlns:a16="http://schemas.microsoft.com/office/drawing/2014/main" id="{E7636623-B544-0B74-D003-7633B2FF3D7C}"/>
              </a:ext>
            </a:extLst>
          </p:cNvPr>
          <p:cNvPicPr>
            <a:picLocks noChangeAspect="1"/>
          </p:cNvPicPr>
          <p:nvPr/>
        </p:nvPicPr>
        <p:blipFill>
          <a:blip r:embed="rId2"/>
          <a:stretch>
            <a:fillRect/>
          </a:stretch>
        </p:blipFill>
        <p:spPr>
          <a:xfrm>
            <a:off x="7872861" y="3593730"/>
            <a:ext cx="2190449" cy="1000069"/>
          </a:xfrm>
          <a:prstGeom prst="rect">
            <a:avLst/>
          </a:prstGeom>
        </p:spPr>
      </p:pic>
      <p:pic>
        <p:nvPicPr>
          <p:cNvPr id="2052" name="Picture 4" descr="1.bp.blogspot.com/-25u7W6zPeUQ/X45HcSFATDI/AAAA...">
            <a:extLst>
              <a:ext uri="{FF2B5EF4-FFF2-40B4-BE49-F238E27FC236}">
                <a16:creationId xmlns:a16="http://schemas.microsoft.com/office/drawing/2014/main" id="{98174F3F-3E58-3B41-F6B7-C05A6CDCB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59" y="1858954"/>
            <a:ext cx="1565688" cy="52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340131-9613-A9C4-E5E7-4922698976D0}"/>
              </a:ext>
            </a:extLst>
          </p:cNvPr>
          <p:cNvSpPr txBox="1"/>
          <p:nvPr/>
        </p:nvSpPr>
        <p:spPr>
          <a:xfrm>
            <a:off x="7872861" y="2380850"/>
            <a:ext cx="2384241" cy="307777"/>
          </a:xfrm>
          <a:prstGeom prst="rect">
            <a:avLst/>
          </a:prstGeom>
          <a:noFill/>
        </p:spPr>
        <p:txBody>
          <a:bodyPr wrap="square">
            <a:spAutoFit/>
          </a:bodyPr>
          <a:lstStyle/>
          <a:p>
            <a:r>
              <a:rPr lang="en-US" sz="1400" dirty="0"/>
              <a:t>extended file system </a:t>
            </a:r>
          </a:p>
        </p:txBody>
      </p:sp>
      <p:cxnSp>
        <p:nvCxnSpPr>
          <p:cNvPr id="9" name="Straight Arrow Connector 8">
            <a:extLst>
              <a:ext uri="{FF2B5EF4-FFF2-40B4-BE49-F238E27FC236}">
                <a16:creationId xmlns:a16="http://schemas.microsoft.com/office/drawing/2014/main" id="{E277DEE4-22E0-4ABE-CB06-FE9F084304DD}"/>
              </a:ext>
            </a:extLst>
          </p:cNvPr>
          <p:cNvCxnSpPr/>
          <p:nvPr/>
        </p:nvCxnSpPr>
        <p:spPr>
          <a:xfrm flipV="1">
            <a:off x="5093435" y="2206651"/>
            <a:ext cx="2667629" cy="32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BA95F-0008-508F-82A5-BC85DA8B7CD3}"/>
              </a:ext>
            </a:extLst>
          </p:cNvPr>
          <p:cNvCxnSpPr>
            <a:endCxn id="3" idx="3"/>
          </p:cNvCxnSpPr>
          <p:nvPr/>
        </p:nvCxnSpPr>
        <p:spPr>
          <a:xfrm>
            <a:off x="2856555" y="3294863"/>
            <a:ext cx="4685356" cy="70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E53BE6-91EF-8619-EE07-4AAF8FB89FD3}"/>
              </a:ext>
            </a:extLst>
          </p:cNvPr>
          <p:cNvPicPr>
            <a:picLocks noChangeAspect="1"/>
          </p:cNvPicPr>
          <p:nvPr/>
        </p:nvPicPr>
        <p:blipFill>
          <a:blip r:embed="rId4"/>
          <a:stretch>
            <a:fillRect/>
          </a:stretch>
        </p:blipFill>
        <p:spPr>
          <a:xfrm>
            <a:off x="7872861" y="5130646"/>
            <a:ext cx="1550749" cy="1115711"/>
          </a:xfrm>
          <a:prstGeom prst="rect">
            <a:avLst/>
          </a:prstGeom>
        </p:spPr>
      </p:pic>
      <p:cxnSp>
        <p:nvCxnSpPr>
          <p:cNvPr id="17" name="Straight Arrow Connector 16">
            <a:extLst>
              <a:ext uri="{FF2B5EF4-FFF2-40B4-BE49-F238E27FC236}">
                <a16:creationId xmlns:a16="http://schemas.microsoft.com/office/drawing/2014/main" id="{2C4FDA71-F17D-B3D5-A610-455906CF5B23}"/>
              </a:ext>
            </a:extLst>
          </p:cNvPr>
          <p:cNvCxnSpPr>
            <a:endCxn id="15" idx="1"/>
          </p:cNvCxnSpPr>
          <p:nvPr/>
        </p:nvCxnSpPr>
        <p:spPr>
          <a:xfrm>
            <a:off x="4277276" y="4413302"/>
            <a:ext cx="3595585" cy="127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3"/>
          <a:stretch>
            <a:fillRect/>
          </a:stretch>
        </p:blipFill>
        <p:spPr>
          <a:xfrm>
            <a:off x="5433557" y="2260354"/>
            <a:ext cx="5624230" cy="3374538"/>
          </a:xfrm>
          <a:prstGeom prst="rect">
            <a:avLst/>
          </a:prstGeom>
        </p:spPr>
      </p:pic>
      <p:sp>
        <p:nvSpPr>
          <p:cNvPr id="3" name="TextBox 2">
            <a:extLst>
              <a:ext uri="{FF2B5EF4-FFF2-40B4-BE49-F238E27FC236}">
                <a16:creationId xmlns:a16="http://schemas.microsoft.com/office/drawing/2014/main" id="{57C43E80-8623-C847-A90C-D8DA224DBE77}"/>
              </a:ext>
            </a:extLst>
          </p:cNvPr>
          <p:cNvSpPr txBox="1"/>
          <p:nvPr/>
        </p:nvSpPr>
        <p:spPr>
          <a:xfrm>
            <a:off x="1010050" y="2338509"/>
            <a:ext cx="3830001" cy="830997"/>
          </a:xfrm>
          <a:prstGeom prst="rect">
            <a:avLst/>
          </a:prstGeom>
          <a:noFill/>
        </p:spPr>
        <p:txBody>
          <a:bodyPr wrap="square">
            <a:spAutoFit/>
          </a:bodyPr>
          <a:lstStyle/>
          <a:p>
            <a:r>
              <a:rPr lang="en-US" sz="2400" b="1" dirty="0"/>
              <a:t>Assumption</a:t>
            </a:r>
            <a:r>
              <a:rPr lang="en-US" sz="2400" dirty="0"/>
              <a:t>: One person rents one or multiple boxes.</a:t>
            </a:r>
            <a:endParaRPr lang="en-US" sz="2800" dirty="0"/>
          </a:p>
        </p:txBody>
      </p:sp>
      <p:sp>
        <p:nvSpPr>
          <p:cNvPr id="15" name="Title 14">
            <a:extLst>
              <a:ext uri="{FF2B5EF4-FFF2-40B4-BE49-F238E27FC236}">
                <a16:creationId xmlns:a16="http://schemas.microsoft.com/office/drawing/2014/main" id="{015251E9-4A97-4948-2DFA-685463E81EDA}"/>
              </a:ext>
            </a:extLst>
          </p:cNvPr>
          <p:cNvSpPr>
            <a:spLocks noGrp="1"/>
          </p:cNvSpPr>
          <p:nvPr>
            <p:ph type="title"/>
          </p:nvPr>
        </p:nvSpPr>
        <p:spPr>
          <a:xfrm>
            <a:off x="838200" y="507115"/>
            <a:ext cx="10515600" cy="1325563"/>
          </a:xfrm>
        </p:spPr>
        <p:txBody>
          <a:bodyPr/>
          <a:lstStyle/>
          <a:p>
            <a:r>
              <a:rPr lang="en-GB" dirty="0"/>
              <a:t>How to manage storage boxes? </a:t>
            </a:r>
            <a:endParaRPr lang="en-US" dirty="0"/>
          </a:p>
        </p:txBody>
      </p:sp>
      <p:graphicFrame>
        <p:nvGraphicFramePr>
          <p:cNvPr id="16" name="Table 16">
            <a:extLst>
              <a:ext uri="{FF2B5EF4-FFF2-40B4-BE49-F238E27FC236}">
                <a16:creationId xmlns:a16="http://schemas.microsoft.com/office/drawing/2014/main" id="{DFD81F7D-B589-3BA8-AE3B-468B8C93FF68}"/>
              </a:ext>
            </a:extLst>
          </p:cNvPr>
          <p:cNvGraphicFramePr>
            <a:graphicFrameLocks noGrp="1"/>
          </p:cNvGraphicFramePr>
          <p:nvPr>
            <p:extLst>
              <p:ext uri="{D42A27DB-BD31-4B8C-83A1-F6EECF244321}">
                <p14:modId xmlns:p14="http://schemas.microsoft.com/office/powerpoint/2010/main" val="4103654446"/>
              </p:ext>
            </p:extLst>
          </p:nvPr>
        </p:nvGraphicFramePr>
        <p:xfrm>
          <a:off x="1010050" y="3675337"/>
          <a:ext cx="3743570" cy="1112520"/>
        </p:xfrm>
        <a:graphic>
          <a:graphicData uri="http://schemas.openxmlformats.org/drawingml/2006/table">
            <a:tbl>
              <a:tblPr firstRow="1" bandRow="1">
                <a:tableStyleId>{5940675A-B579-460E-94D1-54222C63F5DA}</a:tableStyleId>
              </a:tblPr>
              <a:tblGrid>
                <a:gridCol w="1871785">
                  <a:extLst>
                    <a:ext uri="{9D8B030D-6E8A-4147-A177-3AD203B41FA5}">
                      <a16:colId xmlns:a16="http://schemas.microsoft.com/office/drawing/2014/main" val="1399489213"/>
                    </a:ext>
                  </a:extLst>
                </a:gridCol>
                <a:gridCol w="1871785">
                  <a:extLst>
                    <a:ext uri="{9D8B030D-6E8A-4147-A177-3AD203B41FA5}">
                      <a16:colId xmlns:a16="http://schemas.microsoft.com/office/drawing/2014/main" val="1765312138"/>
                    </a:ext>
                  </a:extLst>
                </a:gridCol>
              </a:tblGrid>
              <a:tr h="370840">
                <a:tc>
                  <a:txBody>
                    <a:bodyPr/>
                    <a:lstStyle/>
                    <a:p>
                      <a:r>
                        <a:rPr lang="en-US" b="1" dirty="0"/>
                        <a:t>Name</a:t>
                      </a:r>
                    </a:p>
                  </a:txBody>
                  <a:tcPr/>
                </a:tc>
                <a:tc>
                  <a:txBody>
                    <a:bodyPr/>
                    <a:lstStyle/>
                    <a:p>
                      <a:r>
                        <a:rPr lang="en-US" sz="1800" b="1" dirty="0"/>
                        <a:t>Boxes ID</a:t>
                      </a:r>
                      <a:endParaRPr lang="en-US" b="1" dirty="0"/>
                    </a:p>
                  </a:txBody>
                  <a:tcPr/>
                </a:tc>
                <a:extLst>
                  <a:ext uri="{0D108BD9-81ED-4DB2-BD59-A6C34878D82A}">
                    <a16:rowId xmlns:a16="http://schemas.microsoft.com/office/drawing/2014/main" val="1425350776"/>
                  </a:ext>
                </a:extLst>
              </a:tr>
              <a:tr h="370840">
                <a:tc>
                  <a:txBody>
                    <a:bodyPr/>
                    <a:lstStyle/>
                    <a:p>
                      <a:r>
                        <a:rPr lang="en-US" dirty="0"/>
                        <a:t>Frank</a:t>
                      </a:r>
                    </a:p>
                  </a:txBody>
                  <a:tcPr/>
                </a:tc>
                <a:tc>
                  <a:txBody>
                    <a:bodyPr/>
                    <a:lstStyle/>
                    <a:p>
                      <a:r>
                        <a:rPr lang="en-US" dirty="0"/>
                        <a:t>1,2,3</a:t>
                      </a:r>
                    </a:p>
                  </a:txBody>
                  <a:tcPr/>
                </a:tc>
                <a:extLst>
                  <a:ext uri="{0D108BD9-81ED-4DB2-BD59-A6C34878D82A}">
                    <a16:rowId xmlns:a16="http://schemas.microsoft.com/office/drawing/2014/main" val="1345171180"/>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1699185"/>
                  </a:ext>
                </a:extLst>
              </a:tr>
            </a:tbl>
          </a:graphicData>
        </a:graphic>
      </p:graphicFrame>
    </p:spTree>
    <p:extLst>
      <p:ext uri="{BB962C8B-B14F-4D97-AF65-F5344CB8AC3E}">
        <p14:creationId xmlns:p14="http://schemas.microsoft.com/office/powerpoint/2010/main" val="73580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EE1F5-B20E-446A-BC5C-E2C244FCDCDE}"/>
              </a:ext>
            </a:extLst>
          </p:cNvPr>
          <p:cNvPicPr>
            <a:picLocks noChangeAspect="1"/>
          </p:cNvPicPr>
          <p:nvPr/>
        </p:nvPicPr>
        <p:blipFill rotWithShape="1">
          <a:blip r:embed="rId3"/>
          <a:srcRect b="6439"/>
          <a:stretch/>
        </p:blipFill>
        <p:spPr>
          <a:xfrm>
            <a:off x="6636988" y="142630"/>
            <a:ext cx="4901113" cy="6416431"/>
          </a:xfrm>
          <a:prstGeom prst="rect">
            <a:avLst/>
          </a:prstGeom>
        </p:spPr>
      </p:pic>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4"/>
          <a:stretch>
            <a:fillRect/>
          </a:stretch>
        </p:blipFill>
        <p:spPr>
          <a:xfrm>
            <a:off x="1010050" y="2143125"/>
            <a:ext cx="4286250" cy="2571750"/>
          </a:xfrm>
          <a:prstGeom prst="rect">
            <a:avLst/>
          </a:prstGeom>
        </p:spPr>
      </p:pic>
      <p:sp>
        <p:nvSpPr>
          <p:cNvPr id="6" name="Arrow: Right 5">
            <a:extLst>
              <a:ext uri="{FF2B5EF4-FFF2-40B4-BE49-F238E27FC236}">
                <a16:creationId xmlns:a16="http://schemas.microsoft.com/office/drawing/2014/main" id="{CEFCA664-8861-49EE-97F1-94D59CA66D1B}"/>
              </a:ext>
            </a:extLst>
          </p:cNvPr>
          <p:cNvSpPr/>
          <p:nvPr/>
        </p:nvSpPr>
        <p:spPr>
          <a:xfrm>
            <a:off x="5555013" y="3210128"/>
            <a:ext cx="946307" cy="2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9AD181-1F4B-2278-B20A-A41A4B357B5C}"/>
                  </a:ext>
                </a:extLst>
              </p14:cNvPr>
              <p14:cNvContentPartPr/>
              <p14:nvPr/>
            </p14:nvContentPartPr>
            <p14:xfrm>
              <a:off x="8946292" y="5579477"/>
              <a:ext cx="340200" cy="275400"/>
            </p14:xfrm>
          </p:contentPart>
        </mc:Choice>
        <mc:Fallback xmlns="">
          <p:pic>
            <p:nvPicPr>
              <p:cNvPr id="7" name="Ink 6">
                <a:extLst>
                  <a:ext uri="{FF2B5EF4-FFF2-40B4-BE49-F238E27FC236}">
                    <a16:creationId xmlns:a16="http://schemas.microsoft.com/office/drawing/2014/main" id="{FE9AD181-1F4B-2278-B20A-A41A4B357B5C}"/>
                  </a:ext>
                </a:extLst>
              </p:cNvPr>
              <p:cNvPicPr/>
              <p:nvPr/>
            </p:nvPicPr>
            <p:blipFill>
              <a:blip r:embed="rId6"/>
              <a:stretch>
                <a:fillRect/>
              </a:stretch>
            </p:blipFill>
            <p:spPr>
              <a:xfrm>
                <a:off x="8928652" y="5561477"/>
                <a:ext cx="375840" cy="311040"/>
              </a:xfrm>
              <a:prstGeom prst="rect">
                <a:avLst/>
              </a:prstGeom>
            </p:spPr>
          </p:pic>
        </mc:Fallback>
      </mc:AlternateContent>
      <p:grpSp>
        <p:nvGrpSpPr>
          <p:cNvPr id="10" name="Group 9">
            <a:extLst>
              <a:ext uri="{FF2B5EF4-FFF2-40B4-BE49-F238E27FC236}">
                <a16:creationId xmlns:a16="http://schemas.microsoft.com/office/drawing/2014/main" id="{157AD105-8FEF-29B0-50AF-80B3372BF52F}"/>
              </a:ext>
            </a:extLst>
          </p:cNvPr>
          <p:cNvGrpSpPr/>
          <p:nvPr/>
        </p:nvGrpSpPr>
        <p:grpSpPr>
          <a:xfrm>
            <a:off x="9323572" y="3331997"/>
            <a:ext cx="727200" cy="2318400"/>
            <a:chOff x="9323572" y="3331997"/>
            <a:chExt cx="727200" cy="2318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15399FD-B424-1175-ABB2-AC5D12B90879}"/>
                    </a:ext>
                  </a:extLst>
                </p14:cNvPr>
                <p14:cNvContentPartPr/>
                <p14:nvPr/>
              </p14:nvContentPartPr>
              <p14:xfrm>
                <a:off x="9323572" y="3331997"/>
                <a:ext cx="727200" cy="2318400"/>
              </p14:xfrm>
            </p:contentPart>
          </mc:Choice>
          <mc:Fallback xmlns="">
            <p:pic>
              <p:nvPicPr>
                <p:cNvPr id="8" name="Ink 7">
                  <a:extLst>
                    <a:ext uri="{FF2B5EF4-FFF2-40B4-BE49-F238E27FC236}">
                      <a16:creationId xmlns:a16="http://schemas.microsoft.com/office/drawing/2014/main" id="{F15399FD-B424-1175-ABB2-AC5D12B90879}"/>
                    </a:ext>
                  </a:extLst>
                </p:cNvPr>
                <p:cNvPicPr/>
                <p:nvPr/>
              </p:nvPicPr>
              <p:blipFill>
                <a:blip r:embed="rId8"/>
                <a:stretch>
                  <a:fillRect/>
                </a:stretch>
              </p:blipFill>
              <p:spPr>
                <a:xfrm>
                  <a:off x="9305572" y="3313997"/>
                  <a:ext cx="762840" cy="235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681DBB6-3416-8668-419C-AA66F5EA529A}"/>
                    </a:ext>
                  </a:extLst>
                </p14:cNvPr>
                <p14:cNvContentPartPr/>
                <p14:nvPr/>
              </p14:nvContentPartPr>
              <p14:xfrm>
                <a:off x="9886252" y="3344597"/>
                <a:ext cx="129960" cy="72360"/>
              </p14:xfrm>
            </p:contentPart>
          </mc:Choice>
          <mc:Fallback xmlns="">
            <p:pic>
              <p:nvPicPr>
                <p:cNvPr id="9" name="Ink 8">
                  <a:extLst>
                    <a:ext uri="{FF2B5EF4-FFF2-40B4-BE49-F238E27FC236}">
                      <a16:creationId xmlns:a16="http://schemas.microsoft.com/office/drawing/2014/main" id="{7681DBB6-3416-8668-419C-AA66F5EA529A}"/>
                    </a:ext>
                  </a:extLst>
                </p:cNvPr>
                <p:cNvPicPr/>
                <p:nvPr/>
              </p:nvPicPr>
              <p:blipFill>
                <a:blip r:embed="rId10"/>
                <a:stretch>
                  <a:fillRect/>
                </a:stretch>
              </p:blipFill>
              <p:spPr>
                <a:xfrm>
                  <a:off x="9868252" y="3326957"/>
                  <a:ext cx="165600" cy="108000"/>
                </a:xfrm>
                <a:prstGeom prst="rect">
                  <a:avLst/>
                </a:prstGeom>
              </p:spPr>
            </p:pic>
          </mc:Fallback>
        </mc:AlternateContent>
      </p:grpSp>
      <p:grpSp>
        <p:nvGrpSpPr>
          <p:cNvPr id="13" name="Group 12">
            <a:extLst>
              <a:ext uri="{FF2B5EF4-FFF2-40B4-BE49-F238E27FC236}">
                <a16:creationId xmlns:a16="http://schemas.microsoft.com/office/drawing/2014/main" id="{EDDCF8AF-8FE3-7704-355C-F0A4BEC06B47}"/>
              </a:ext>
            </a:extLst>
          </p:cNvPr>
          <p:cNvGrpSpPr/>
          <p:nvPr/>
        </p:nvGrpSpPr>
        <p:grpSpPr>
          <a:xfrm>
            <a:off x="5423692" y="5580197"/>
            <a:ext cx="1840680" cy="194040"/>
            <a:chOff x="5423692" y="5580197"/>
            <a:chExt cx="1840680" cy="1940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70802D-21A2-A1EB-377D-3A4FBF963D4F}"/>
                    </a:ext>
                  </a:extLst>
                </p14:cNvPr>
                <p14:cNvContentPartPr/>
                <p14:nvPr/>
              </p14:nvContentPartPr>
              <p14:xfrm>
                <a:off x="5423692" y="5688557"/>
                <a:ext cx="1781280" cy="32400"/>
              </p14:xfrm>
            </p:contentPart>
          </mc:Choice>
          <mc:Fallback xmlns="">
            <p:pic>
              <p:nvPicPr>
                <p:cNvPr id="11" name="Ink 10">
                  <a:extLst>
                    <a:ext uri="{FF2B5EF4-FFF2-40B4-BE49-F238E27FC236}">
                      <a16:creationId xmlns:a16="http://schemas.microsoft.com/office/drawing/2014/main" id="{8770802D-21A2-A1EB-377D-3A4FBF963D4F}"/>
                    </a:ext>
                  </a:extLst>
                </p:cNvPr>
                <p:cNvPicPr/>
                <p:nvPr/>
              </p:nvPicPr>
              <p:blipFill>
                <a:blip r:embed="rId12"/>
                <a:stretch>
                  <a:fillRect/>
                </a:stretch>
              </p:blipFill>
              <p:spPr>
                <a:xfrm>
                  <a:off x="5406052" y="5670917"/>
                  <a:ext cx="1816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1097834-96AD-7868-3C83-18A72F653A71}"/>
                    </a:ext>
                  </a:extLst>
                </p14:cNvPr>
                <p14:cNvContentPartPr/>
                <p14:nvPr/>
              </p14:nvContentPartPr>
              <p14:xfrm>
                <a:off x="7179772" y="5580197"/>
                <a:ext cx="84600" cy="194040"/>
              </p14:xfrm>
            </p:contentPart>
          </mc:Choice>
          <mc:Fallback xmlns="">
            <p:pic>
              <p:nvPicPr>
                <p:cNvPr id="12" name="Ink 11">
                  <a:extLst>
                    <a:ext uri="{FF2B5EF4-FFF2-40B4-BE49-F238E27FC236}">
                      <a16:creationId xmlns:a16="http://schemas.microsoft.com/office/drawing/2014/main" id="{21097834-96AD-7868-3C83-18A72F653A71}"/>
                    </a:ext>
                  </a:extLst>
                </p:cNvPr>
                <p:cNvPicPr/>
                <p:nvPr/>
              </p:nvPicPr>
              <p:blipFill>
                <a:blip r:embed="rId14"/>
                <a:stretch>
                  <a:fillRect/>
                </a:stretch>
              </p:blipFill>
              <p:spPr>
                <a:xfrm>
                  <a:off x="7162132" y="5562197"/>
                  <a:ext cx="120240" cy="229680"/>
                </a:xfrm>
                <a:prstGeom prst="rect">
                  <a:avLst/>
                </a:prstGeom>
              </p:spPr>
            </p:pic>
          </mc:Fallback>
        </mc:AlternateContent>
      </p:grpSp>
      <p:sp>
        <p:nvSpPr>
          <p:cNvPr id="2" name="TextBox 1">
            <a:extLst>
              <a:ext uri="{FF2B5EF4-FFF2-40B4-BE49-F238E27FC236}">
                <a16:creationId xmlns:a16="http://schemas.microsoft.com/office/drawing/2014/main" id="{30A41DEB-A109-2CAC-48FB-C23BCEF637F1}"/>
              </a:ext>
            </a:extLst>
          </p:cNvPr>
          <p:cNvSpPr txBox="1"/>
          <p:nvPr/>
        </p:nvSpPr>
        <p:spPr>
          <a:xfrm>
            <a:off x="1821050" y="5454078"/>
            <a:ext cx="4226258" cy="830997"/>
          </a:xfrm>
          <a:prstGeom prst="rect">
            <a:avLst/>
          </a:prstGeom>
          <a:noFill/>
        </p:spPr>
        <p:txBody>
          <a:bodyPr wrap="square">
            <a:spAutoFit/>
          </a:bodyPr>
          <a:lstStyle/>
          <a:p>
            <a:r>
              <a:rPr lang="en-US" sz="2400" dirty="0"/>
              <a:t>The simplest file system: FAT (think about an index card)</a:t>
            </a:r>
          </a:p>
        </p:txBody>
      </p:sp>
      <p:graphicFrame>
        <p:nvGraphicFramePr>
          <p:cNvPr id="14" name="Table 16">
            <a:extLst>
              <a:ext uri="{FF2B5EF4-FFF2-40B4-BE49-F238E27FC236}">
                <a16:creationId xmlns:a16="http://schemas.microsoft.com/office/drawing/2014/main" id="{8BA32018-8CE9-3C30-A1AB-87E506452B43}"/>
              </a:ext>
            </a:extLst>
          </p:cNvPr>
          <p:cNvGraphicFramePr>
            <a:graphicFrameLocks noGrp="1"/>
          </p:cNvGraphicFramePr>
          <p:nvPr>
            <p:extLst>
              <p:ext uri="{D42A27DB-BD31-4B8C-83A1-F6EECF244321}">
                <p14:modId xmlns:p14="http://schemas.microsoft.com/office/powerpoint/2010/main" val="3445008834"/>
              </p:ext>
            </p:extLst>
          </p:nvPr>
        </p:nvGraphicFramePr>
        <p:xfrm>
          <a:off x="1103834" y="744568"/>
          <a:ext cx="4023058" cy="1112520"/>
        </p:xfrm>
        <a:graphic>
          <a:graphicData uri="http://schemas.openxmlformats.org/drawingml/2006/table">
            <a:tbl>
              <a:tblPr firstRow="1" bandRow="1">
                <a:tableStyleId>{5940675A-B579-460E-94D1-54222C63F5DA}</a:tableStyleId>
              </a:tblPr>
              <a:tblGrid>
                <a:gridCol w="2011529">
                  <a:extLst>
                    <a:ext uri="{9D8B030D-6E8A-4147-A177-3AD203B41FA5}">
                      <a16:colId xmlns:a16="http://schemas.microsoft.com/office/drawing/2014/main" val="1399489213"/>
                    </a:ext>
                  </a:extLst>
                </a:gridCol>
                <a:gridCol w="2011529">
                  <a:extLst>
                    <a:ext uri="{9D8B030D-6E8A-4147-A177-3AD203B41FA5}">
                      <a16:colId xmlns:a16="http://schemas.microsoft.com/office/drawing/2014/main" val="1765312138"/>
                    </a:ext>
                  </a:extLst>
                </a:gridCol>
              </a:tblGrid>
              <a:tr h="370840">
                <a:tc>
                  <a:txBody>
                    <a:bodyPr/>
                    <a:lstStyle/>
                    <a:p>
                      <a:r>
                        <a:rPr lang="en-US" b="1" dirty="0"/>
                        <a:t>Storage Unit</a:t>
                      </a:r>
                    </a:p>
                  </a:txBody>
                  <a:tcPr/>
                </a:tc>
                <a:tc>
                  <a:txBody>
                    <a:bodyPr/>
                    <a:lstStyle/>
                    <a:p>
                      <a:r>
                        <a:rPr lang="en-US" sz="1800" b="1" dirty="0"/>
                        <a:t>File Storage Unit</a:t>
                      </a:r>
                      <a:endParaRPr lang="en-US" b="1" dirty="0"/>
                    </a:p>
                  </a:txBody>
                  <a:tcPr/>
                </a:tc>
                <a:extLst>
                  <a:ext uri="{0D108BD9-81ED-4DB2-BD59-A6C34878D82A}">
                    <a16:rowId xmlns:a16="http://schemas.microsoft.com/office/drawing/2014/main" val="1425350776"/>
                  </a:ext>
                </a:extLst>
              </a:tr>
              <a:tr h="370840">
                <a:tc>
                  <a:txBody>
                    <a:bodyPr/>
                    <a:lstStyle/>
                    <a:p>
                      <a:r>
                        <a:rPr lang="en-US" dirty="0"/>
                        <a:t>Box</a:t>
                      </a:r>
                    </a:p>
                  </a:txBody>
                  <a:tcPr/>
                </a:tc>
                <a:tc>
                  <a:txBody>
                    <a:bodyPr/>
                    <a:lstStyle/>
                    <a:p>
                      <a:r>
                        <a:rPr lang="en-US" dirty="0"/>
                        <a:t>Sector</a:t>
                      </a:r>
                    </a:p>
                  </a:txBody>
                  <a:tcPr/>
                </a:tc>
                <a:extLst>
                  <a:ext uri="{0D108BD9-81ED-4DB2-BD59-A6C34878D82A}">
                    <a16:rowId xmlns:a16="http://schemas.microsoft.com/office/drawing/2014/main" val="1345171180"/>
                  </a:ext>
                </a:extLst>
              </a:tr>
              <a:tr h="370840">
                <a:tc>
                  <a:txBody>
                    <a:bodyPr/>
                    <a:lstStyle/>
                    <a:p>
                      <a:r>
                        <a:rPr lang="en-US" dirty="0"/>
                        <a:t>Person rents boxes</a:t>
                      </a:r>
                    </a:p>
                  </a:txBody>
                  <a:tcPr/>
                </a:tc>
                <a:tc>
                  <a:txBody>
                    <a:bodyPr/>
                    <a:lstStyle/>
                    <a:p>
                      <a:r>
                        <a:rPr lang="en-US" dirty="0"/>
                        <a:t>File uses sectors</a:t>
                      </a:r>
                    </a:p>
                  </a:txBody>
                  <a:tcPr/>
                </a:tc>
                <a:extLst>
                  <a:ext uri="{0D108BD9-81ED-4DB2-BD59-A6C34878D82A}">
                    <a16:rowId xmlns:a16="http://schemas.microsoft.com/office/drawing/2014/main" val="1001699185"/>
                  </a:ext>
                </a:extLst>
              </a:tr>
            </a:tbl>
          </a:graphicData>
        </a:graphic>
      </p:graphicFrame>
    </p:spTree>
    <p:extLst>
      <p:ext uri="{BB962C8B-B14F-4D97-AF65-F5344CB8AC3E}">
        <p14:creationId xmlns:p14="http://schemas.microsoft.com/office/powerpoint/2010/main" val="2249420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5886</TotalTime>
  <Words>1507</Words>
  <Application>Microsoft Office PowerPoint</Application>
  <PresentationFormat>Widescreen</PresentationFormat>
  <Paragraphs>240</Paragraphs>
  <Slides>65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-apple-system</vt:lpstr>
      <vt:lpstr>Söhne</vt:lpstr>
      <vt:lpstr>Arial</vt:lpstr>
      <vt:lpstr>Calibri</vt:lpstr>
      <vt:lpstr>Calibri Light</vt:lpstr>
      <vt:lpstr>OCRB</vt:lpstr>
      <vt:lpstr>Office Theme</vt:lpstr>
      <vt:lpstr>Linux for Digital Forensics </vt:lpstr>
      <vt:lpstr>Overview</vt:lpstr>
      <vt:lpstr>OS and File Systems</vt:lpstr>
      <vt:lpstr>Common features of OS</vt:lpstr>
      <vt:lpstr>Files and File Systems </vt:lpstr>
      <vt:lpstr>PowerPoint Presentation</vt:lpstr>
      <vt:lpstr>File systems used by operating systems</vt:lpstr>
      <vt:lpstr>How to manage storage boxes? </vt:lpstr>
      <vt:lpstr>PowerPoint Presentation</vt:lpstr>
      <vt:lpstr>Linux for digital forensics- Good and Bad </vt:lpstr>
      <vt:lpstr>Virtual file system (VFS)</vt:lpstr>
      <vt:lpstr>PowerPoint Presentation</vt:lpstr>
      <vt:lpstr>Linux is a VFS</vt:lpstr>
      <vt:lpstr>What is inode?</vt:lpstr>
      <vt:lpstr>Open a Linux Terminator</vt:lpstr>
      <vt:lpstr>File inode</vt:lpstr>
      <vt:lpstr>PowerPoint Presentation</vt:lpstr>
      <vt:lpstr>Disk free information (df) inode</vt:lpstr>
      <vt:lpstr>PowerPoint Presentation</vt:lpstr>
      <vt:lpstr>File Structure</vt:lpstr>
      <vt:lpstr>PowerPoint Presentation</vt:lpstr>
      <vt:lpstr>PowerPoint Presentation</vt:lpstr>
      <vt:lpstr>Show Linux file system from root /</vt:lpstr>
      <vt:lpstr>PowerPoint Presentation</vt:lpstr>
      <vt:lpstr>Show Linux file system from root with tree</vt:lpstr>
      <vt:lpstr>Show current working directory (pwd) with tree</vt:lpstr>
      <vt:lpstr>Linux commands are files!</vt:lpstr>
      <vt:lpstr>Path and Path variable </vt:lpstr>
      <vt:lpstr>What is path in a file system?</vt:lpstr>
      <vt:lpstr>Example of paths</vt:lpstr>
      <vt:lpstr>Switch to the parent path using relative path</vt:lpstr>
      <vt:lpstr>Path variable </vt:lpstr>
      <vt:lpstr>Adding a new path</vt:lpstr>
      <vt:lpstr>Persisting the new path </vt:lpstr>
      <vt:lpstr>Create folders and files</vt:lpstr>
      <vt:lpstr>Create folders</vt:lpstr>
      <vt:lpstr>Delete folders</vt:lpstr>
      <vt:lpstr>Create a new text file</vt:lpstr>
      <vt:lpstr>Show the content of the file</vt:lpstr>
      <vt:lpstr>File Copy &amp; Deletion</vt:lpstr>
      <vt:lpstr>Copy (cp) a file</vt:lpstr>
      <vt:lpstr>Copy (cp) a file to a different location</vt:lpstr>
      <vt:lpstr>Remove a file: rm</vt:lpstr>
      <vt:lpstr>Rename a file (mv)</vt:lpstr>
      <vt:lpstr>Search for information</vt:lpstr>
      <vt:lpstr>Search for a string in a text file</vt:lpstr>
      <vt:lpstr>Search for file names that that contains the given string/pattern</vt:lpstr>
      <vt:lpstr>Networking</vt:lpstr>
      <vt:lpstr>Test network connection using domain name</vt:lpstr>
      <vt:lpstr>Test network connection using IP</vt:lpstr>
      <vt:lpstr>List all open TCP ports</vt:lpstr>
      <vt:lpstr>PowerPoint Presentation</vt:lpstr>
      <vt:lpstr>Download a file</vt:lpstr>
      <vt:lpstr>Create a script file</vt:lpstr>
      <vt:lpstr>Create a simple script file</vt:lpstr>
      <vt:lpstr>Linux Permissions</vt:lpstr>
      <vt:lpstr>Execute a script file in a different folder</vt:lpstr>
      <vt:lpstr>Add a path to the path variable</vt:lpstr>
      <vt:lpstr>Update/Install software</vt:lpstr>
      <vt:lpstr>Update software</vt:lpstr>
      <vt:lpstr>Install  terminator</vt:lpstr>
      <vt:lpstr>PowerPoint Presentation</vt:lpstr>
      <vt:lpstr>Zip/unzip files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8</cp:revision>
  <dcterms:created xsi:type="dcterms:W3CDTF">2020-09-14T14:43:27Z</dcterms:created>
  <dcterms:modified xsi:type="dcterms:W3CDTF">2023-09-04T20:37:59Z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2022-09-11T15:54:25Z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f3e7037f-f79d-45b3-bbba-5c55af34f387</vt:lpwstr>
  </property>
  <property fmtid="{D5CDD505-2E9C-101B-9397-08002B2CF9AE}" pid="8" name="MSIP_Label_2f46707a-0714-4b19-9e75-9e86a08e862d_ContentBits">
    <vt:lpwstr>0</vt:lpwstr>
  </property>
</Properties>
</file>